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3" r:id="rId17"/>
    <p:sldId id="271" r:id="rId18"/>
    <p:sldId id="272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9"/>
  </p:normalViewPr>
  <p:slideViewPr>
    <p:cSldViewPr snapToGrid="0" snapToObjects="1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1C7C-72A2-A246-89C2-D6ECE2AF5752}" type="datetimeFigureOut">
              <a:rPr lang="en-US" smtClean="0"/>
              <a:t>10/25/20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67A3E-C39C-6D4A-BCB3-992F58395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85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all trajectory length shown since inference is slow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7A3E-C39C-6D4A-BCB3-992F58395FD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06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6730B-3C03-6949-B263-B6500ADE2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B3E764-EF66-924B-8A6E-C3BECBCCCA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F69C6-F165-F449-8B55-A760D75FB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715BB-29B8-0442-A870-AAB1A51AE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1C843-A8EE-544E-AFC0-32B99BCFD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65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9CC84-9E5D-9D42-B708-9ECF2A633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C105E-AD02-C441-B7E9-7A169E745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30677-87B1-654B-BD2D-4A9C5C186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EA9D5-A56C-EA42-A995-3E1F493F7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44CEA-6DF5-9549-9661-D8922168D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6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471A74-1A0D-A04C-876C-118969D833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EA9EE6-FDC8-614D-8160-688F23322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5DB38-2FEC-FF44-938A-6E093F96A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64435-272B-0541-99EC-E8EE4053B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7140E-183B-8545-A3EB-4B891FFCA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302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68C9B-6601-C548-8317-F5F688DF1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137A4-111C-3640-8353-673394E46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9F956-60C5-8E42-B3A6-BEF84C61A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7F427-9A67-DC43-B1F5-FE31D50E5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6D5AF-A75B-2E45-8A83-929CCF146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623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39527-6E3D-5141-86F9-F5F95FC30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39F990-1D6C-6E4A-ADA5-916CB3090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0A34B-C2D7-D949-9B34-5E339E6C2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F32F7-2469-DD4A-BAE8-C6B183487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825E7-071C-6C4F-838C-4BB57ED58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36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CF1E7-1747-8249-9487-5B18042D1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5F167-80DC-974F-BB60-106136DDDA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BED6C-42F5-8445-ADD3-8D1711A8A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3649EB-8641-7543-8DA1-ADB97269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70914-95B8-CA46-BFEB-4422AA325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ACB228-BD91-3948-A3BF-D1A268CAF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74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93DDD-9EA0-2341-B49A-8D62627C5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FD772-AD0C-9044-862D-584E2834D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51FCB8-873C-B34D-BFD1-52371F95A1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8CF54-5AD8-314E-8075-D69D65C795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566731-4147-CA4B-B7B1-B078E2D476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63DCB5-06DE-594A-9585-C32FCCD51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10/25/20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43E3C8-DC71-0546-A208-DA5B7B874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FE1EED-6B11-684B-8471-555585972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46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03351-826D-AD44-8DBC-E1EFF9F5A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F850BE-1404-8A42-BED0-8FC5C6D6F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10/25/20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743929-57D4-CA41-8345-203EB4ACE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EB98F7-9B19-E044-A8DB-1FA19F87C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56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1F6C2C-8C98-4F4B-AD24-9F4046C28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10/25/20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CA8A41-5BEC-9244-BC58-F97DB4E8E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D8768-2D14-6E48-910E-013E133E8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020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47612-A58B-1946-B5F5-F6F9F1F66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5BE0B-EF33-E64D-9B67-7943E51BE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AB8CF-CD8B-1444-B801-BDD222B02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1F2C22-F8FA-B942-B064-68B3CF740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B80F23-250B-8D47-91CB-A98EA0F64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83878B-F3C9-824D-90EA-CEB64C0A9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186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6E54-7901-1441-9E7C-597AF1889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AC6245-A457-A947-8134-1E6DC38D92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8B97B-330A-D243-8AB1-2612111037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97AD8D-F9F7-3F44-AEF8-1C2F46498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0F18E0-18D2-994E-99E9-038AC3B6C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F4F601-6B7D-7C4B-BBBE-F9490AB03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20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D7E1AD-A53E-6E4E-A09C-3290C037B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2FDC98-CA9B-D143-A817-0645A2F5B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4D265-AF93-D848-A4DC-2EB3C7B103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E4E38B-8CFA-5C49-8BAF-3B91BEC869A8}" type="datetimeFigureOut">
              <a:rPr lang="en-US" smtClean="0"/>
              <a:t>10/25/20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81CD0-AB34-A54F-AAE1-EB933FF16B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7ABE5-8453-EF4F-826E-690A1416D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126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4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0" Type="http://schemas.openxmlformats.org/officeDocument/2006/relationships/image" Target="../media/image63.png"/><Relationship Id="rId4" Type="http://schemas.openxmlformats.org/officeDocument/2006/relationships/image" Target="../media/image58.png"/><Relationship Id="rId9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26" Type="http://schemas.openxmlformats.org/officeDocument/2006/relationships/image" Target="../media/image89.png"/><Relationship Id="rId3" Type="http://schemas.openxmlformats.org/officeDocument/2006/relationships/image" Target="../media/image66.png"/><Relationship Id="rId21" Type="http://schemas.openxmlformats.org/officeDocument/2006/relationships/image" Target="../media/image84.png"/><Relationship Id="rId34" Type="http://schemas.openxmlformats.org/officeDocument/2006/relationships/image" Target="../media/image97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5" Type="http://schemas.openxmlformats.org/officeDocument/2006/relationships/image" Target="../media/image88.png"/><Relationship Id="rId33" Type="http://schemas.openxmlformats.org/officeDocument/2006/relationships/image" Target="../media/image96.png"/><Relationship Id="rId2" Type="http://schemas.openxmlformats.org/officeDocument/2006/relationships/image" Target="../media/image65.pn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29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24" Type="http://schemas.openxmlformats.org/officeDocument/2006/relationships/image" Target="../media/image87.png"/><Relationship Id="rId32" Type="http://schemas.openxmlformats.org/officeDocument/2006/relationships/image" Target="../media/image95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23" Type="http://schemas.openxmlformats.org/officeDocument/2006/relationships/image" Target="../media/image86.png"/><Relationship Id="rId28" Type="http://schemas.openxmlformats.org/officeDocument/2006/relationships/image" Target="../media/image91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31" Type="http://schemas.openxmlformats.org/officeDocument/2006/relationships/image" Target="../media/image94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Relationship Id="rId22" Type="http://schemas.openxmlformats.org/officeDocument/2006/relationships/image" Target="../media/image85.png"/><Relationship Id="rId27" Type="http://schemas.openxmlformats.org/officeDocument/2006/relationships/image" Target="../media/image90.png"/><Relationship Id="rId30" Type="http://schemas.openxmlformats.org/officeDocument/2006/relationships/image" Target="../media/image93.png"/><Relationship Id="rId8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9D5E5-7785-7648-860F-92209400C3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Chaos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D3B00E-8F15-0940-8B3D-5461A6E799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Experiments starting 28/09/2020</a:t>
            </a:r>
          </a:p>
        </p:txBody>
      </p:sp>
    </p:spTree>
    <p:extLst>
      <p:ext uri="{BB962C8B-B14F-4D97-AF65-F5344CB8AC3E}">
        <p14:creationId xmlns:p14="http://schemas.microsoft.com/office/powerpoint/2010/main" val="197403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57B07-071B-E148-A4DB-9FDA0E47E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Pendulum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29EEA-DB7B-5942-A225-11242573E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Coordinate aware</a:t>
            </a:r>
          </a:p>
        </p:txBody>
      </p:sp>
    </p:spTree>
    <p:extLst>
      <p:ext uri="{BB962C8B-B14F-4D97-AF65-F5344CB8AC3E}">
        <p14:creationId xmlns:p14="http://schemas.microsoft.com/office/powerpoint/2010/main" val="2705744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D7010F2-5000-394B-83E3-9640A36D2C02}"/>
              </a:ext>
            </a:extLst>
          </p:cNvPr>
          <p:cNvCxnSpPr/>
          <p:nvPr/>
        </p:nvCxnSpPr>
        <p:spPr>
          <a:xfrm flipH="1">
            <a:off x="1092530" y="2185060"/>
            <a:ext cx="380010" cy="605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1157484C-7183-9A4D-9B74-D040D1C134DF}"/>
              </a:ext>
            </a:extLst>
          </p:cNvPr>
          <p:cNvSpPr/>
          <p:nvPr/>
        </p:nvSpPr>
        <p:spPr>
          <a:xfrm>
            <a:off x="902525" y="2731325"/>
            <a:ext cx="273132" cy="2612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2811606-74A5-0F48-BADB-5928C0825EAB}"/>
              </a:ext>
            </a:extLst>
          </p:cNvPr>
          <p:cNvSpPr/>
          <p:nvPr/>
        </p:nvSpPr>
        <p:spPr>
          <a:xfrm>
            <a:off x="641268" y="2018805"/>
            <a:ext cx="1140031" cy="12587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FBFD3F-CF85-7244-829B-BEF95D100DA1}"/>
              </a:ext>
            </a:extLst>
          </p:cNvPr>
          <p:cNvSpPr txBox="1"/>
          <p:nvPr/>
        </p:nvSpPr>
        <p:spPr>
          <a:xfrm>
            <a:off x="388978" y="1073198"/>
            <a:ext cx="1617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Physics simulator with RK(5)4 integrator</a:t>
            </a:r>
          </a:p>
        </p:txBody>
      </p:sp>
    </p:spTree>
    <p:extLst>
      <p:ext uri="{BB962C8B-B14F-4D97-AF65-F5344CB8AC3E}">
        <p14:creationId xmlns:p14="http://schemas.microsoft.com/office/powerpoint/2010/main" val="742102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BCF8-7BAE-714F-B920-2C6354E0D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dependent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48245-BFB1-0047-93E7-02EAF4829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Current Review:</a:t>
            </a:r>
          </a:p>
          <a:p>
            <a:r>
              <a:rPr lang="en-GB" dirty="0"/>
              <a:t>We saw that once we include time, HNN struggles to conserve energy</a:t>
            </a:r>
          </a:p>
          <a:p>
            <a:pPr lvl="1"/>
            <a:r>
              <a:rPr lang="en-GB" dirty="0"/>
              <a:t>Therefore we need dh/</a:t>
            </a:r>
            <a:r>
              <a:rPr lang="en-GB" dirty="0" err="1"/>
              <a:t>dt</a:t>
            </a:r>
            <a:endParaRPr lang="en-GB" dirty="0"/>
          </a:p>
          <a:p>
            <a:pPr lvl="1"/>
            <a:r>
              <a:rPr lang="en-GB" dirty="0"/>
              <a:t>Which explains why we saw better performance with the term</a:t>
            </a:r>
          </a:p>
          <a:p>
            <a:r>
              <a:rPr lang="en-GB" dirty="0"/>
              <a:t>However, compared to the above, </a:t>
            </a:r>
            <a:r>
              <a:rPr lang="en-GB" dirty="0" err="1"/>
              <a:t>hnn</a:t>
            </a:r>
            <a:r>
              <a:rPr lang="en-GB" dirty="0"/>
              <a:t> alone without t does much better</a:t>
            </a:r>
          </a:p>
          <a:p>
            <a:pPr lvl="1"/>
            <a:r>
              <a:rPr lang="en-GB" dirty="0"/>
              <a:t>Even after hyperparameter tuning </a:t>
            </a:r>
          </a:p>
          <a:p>
            <a:r>
              <a:rPr lang="en-GB" dirty="0"/>
              <a:t>I then tested HNN with a forced pendulum</a:t>
            </a:r>
          </a:p>
          <a:p>
            <a:pPr lvl="1"/>
            <a:r>
              <a:rPr lang="en-GB" dirty="0"/>
              <a:t>Results look promising</a:t>
            </a:r>
          </a:p>
          <a:p>
            <a:pPr lvl="1"/>
            <a:r>
              <a:rPr lang="en-GB" dirty="0"/>
              <a:t>But just not there</a:t>
            </a:r>
          </a:p>
          <a:p>
            <a:r>
              <a:rPr lang="en-GB" dirty="0"/>
              <a:t>H = 1/2 kq^2 + ½ p^2/m + </a:t>
            </a:r>
            <a:r>
              <a:rPr lang="en-GB" dirty="0" err="1"/>
              <a:t>qF</a:t>
            </a:r>
            <a:r>
              <a:rPr lang="en-GB" dirty="0"/>
              <a:t>(cos(</a:t>
            </a:r>
            <a:r>
              <a:rPr lang="en-GB" dirty="0" err="1"/>
              <a:t>wt</a:t>
            </a:r>
            <a:r>
              <a:rPr lang="en-GB" dirty="0"/>
              <a:t>))</a:t>
            </a:r>
          </a:p>
          <a:p>
            <a:r>
              <a:rPr lang="en-GB" dirty="0" err="1"/>
              <a:t>dH</a:t>
            </a:r>
            <a:r>
              <a:rPr lang="en-GB" dirty="0"/>
              <a:t>/</a:t>
            </a:r>
            <a:r>
              <a:rPr lang="en-GB" dirty="0" err="1"/>
              <a:t>dq</a:t>
            </a:r>
            <a:r>
              <a:rPr lang="en-GB" dirty="0"/>
              <a:t> = </a:t>
            </a:r>
            <a:r>
              <a:rPr lang="en-GB" dirty="0" err="1"/>
              <a:t>pdot</a:t>
            </a:r>
            <a:r>
              <a:rPr lang="en-GB" dirty="0"/>
              <a:t> = </a:t>
            </a:r>
            <a:r>
              <a:rPr lang="en-GB" dirty="0" err="1"/>
              <a:t>qddot</a:t>
            </a:r>
            <a:r>
              <a:rPr lang="en-GB" dirty="0"/>
              <a:t> = -q – F(cos(</a:t>
            </a:r>
            <a:r>
              <a:rPr lang="en-GB" dirty="0" err="1"/>
              <a:t>wt</a:t>
            </a:r>
            <a:r>
              <a:rPr lang="en-GB" dirty="0"/>
              <a:t>)) + (damping)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2037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BCF8-7BAE-714F-B920-2C6354E0D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dependent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48245-BFB1-0047-93E7-02EAF4829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br>
              <a:rPr lang="en-GB" dirty="0"/>
            </a:br>
            <a:endParaRPr lang="en-GB" dirty="0"/>
          </a:p>
          <a:p>
            <a:r>
              <a:rPr lang="en-GB" dirty="0"/>
              <a:t>Run experiment with only 1 training point</a:t>
            </a:r>
          </a:p>
          <a:p>
            <a:pPr lvl="1"/>
            <a:r>
              <a:rPr lang="en-GB" dirty="0"/>
              <a:t>Test convergence</a:t>
            </a:r>
          </a:p>
          <a:p>
            <a:pPr lvl="2"/>
            <a:r>
              <a:rPr lang="en-GB" dirty="0"/>
              <a:t>Notice that additional hidden layer does help when only 1 trajectory is provided</a:t>
            </a:r>
          </a:p>
          <a:p>
            <a:pPr lvl="2"/>
            <a:r>
              <a:rPr lang="en-GB" dirty="0"/>
              <a:t>When more training points are added, training not improving</a:t>
            </a:r>
          </a:p>
          <a:p>
            <a:pPr lvl="2"/>
            <a:r>
              <a:rPr lang="en-GB" dirty="0"/>
              <a:t>Also notice learning is highly sensitive to the amplitude of forcing?</a:t>
            </a:r>
          </a:p>
          <a:p>
            <a:r>
              <a:rPr lang="en-GB" dirty="0"/>
              <a:t>Run experiment where we use mass-spring system</a:t>
            </a:r>
          </a:p>
          <a:p>
            <a:pPr lvl="1"/>
            <a:r>
              <a:rPr lang="en-GB" dirty="0"/>
              <a:t>Noticing similar behaviour with angular data that we had with the double pendulum</a:t>
            </a:r>
          </a:p>
          <a:p>
            <a:pPr lvl="1"/>
            <a:r>
              <a:rPr lang="en-GB" dirty="0"/>
              <a:t>Notice that if we do use mass-spring systems with forcing then we get good results</a:t>
            </a:r>
          </a:p>
          <a:p>
            <a:pPr lvl="1"/>
            <a:r>
              <a:rPr lang="en-GB" dirty="0"/>
              <a:t>The only papers which propose tackling angular data involve directly embedding/enforcing S1 manifold</a:t>
            </a:r>
          </a:p>
          <a:p>
            <a:pPr lvl="2"/>
            <a:r>
              <a:rPr lang="en-GB" dirty="0"/>
              <a:t>VIN paper</a:t>
            </a:r>
          </a:p>
          <a:p>
            <a:pPr lvl="2"/>
            <a:r>
              <a:rPr lang="en-GB" dirty="0" err="1"/>
              <a:t>Symp</a:t>
            </a:r>
            <a:r>
              <a:rPr lang="en-GB" dirty="0"/>
              <a:t> ODEN</a:t>
            </a:r>
          </a:p>
          <a:p>
            <a:pPr lvl="1"/>
            <a:r>
              <a:rPr lang="en-GB" dirty="0"/>
              <a:t>Mass-spring with damping and forcing – needs testing</a:t>
            </a:r>
          </a:p>
          <a:p>
            <a:r>
              <a:rPr lang="en-GB" dirty="0"/>
              <a:t>High frequency oscillations are much harder to learn</a:t>
            </a:r>
          </a:p>
          <a:p>
            <a:r>
              <a:rPr lang="en-GB" dirty="0"/>
              <a:t>Issue with learning damping</a:t>
            </a:r>
            <a:br>
              <a:rPr lang="en-GB" dirty="0"/>
            </a:b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55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047CA-972A-EC44-A714-7962DEA30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Time-Dependent Systems (learning the forcing term)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2AF551-847D-C04B-A36D-19DA8C0D5C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8598" y="2667217"/>
            <a:ext cx="4025900" cy="25019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DD641F-3B50-7045-A691-5CA010595258}"/>
              </a:ext>
            </a:extLst>
          </p:cNvPr>
          <p:cNvSpPr txBox="1"/>
          <p:nvPr/>
        </p:nvSpPr>
        <p:spPr>
          <a:xfrm>
            <a:off x="1981641" y="2297885"/>
            <a:ext cx="2599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dt</a:t>
            </a:r>
            <a:r>
              <a:rPr lang="en-US" dirty="0"/>
              <a:t>=0.01,tmax=10.01,n=20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6A2E27-075D-9F48-89CC-EB4075AD6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68" y="2667217"/>
            <a:ext cx="3949700" cy="2616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9899CE-2C1B-8D4D-AA95-CF88E1342E27}"/>
              </a:ext>
            </a:extLst>
          </p:cNvPr>
          <p:cNvSpPr txBox="1"/>
          <p:nvPr/>
        </p:nvSpPr>
        <p:spPr>
          <a:xfrm>
            <a:off x="7513564" y="2297885"/>
            <a:ext cx="2482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dt</a:t>
            </a:r>
            <a:r>
              <a:rPr lang="en-US" dirty="0"/>
              <a:t>=0.1,tmax=10.1,n=100</a:t>
            </a:r>
          </a:p>
        </p:txBody>
      </p:sp>
    </p:spTree>
    <p:extLst>
      <p:ext uri="{BB962C8B-B14F-4D97-AF65-F5344CB8AC3E}">
        <p14:creationId xmlns:p14="http://schemas.microsoft.com/office/powerpoint/2010/main" val="1683134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C8FB3-57FC-DF46-975C-9B465E94F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N=100,dt=0.1,tmax=10.1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5EBB22-4F85-F642-A5A7-DB6C87E9D1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3180" y="2217874"/>
            <a:ext cx="2853847" cy="188965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91FDC9-1620-C64A-AD3C-0FFEF8A54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978" y="2217874"/>
            <a:ext cx="2917438" cy="19030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6CFD7E-BE42-484C-8AD5-2160E8E68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8368" y="2121587"/>
            <a:ext cx="3205078" cy="20956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6D38AD-1A64-8749-84EA-DB07AE7123E5}"/>
              </a:ext>
            </a:extLst>
          </p:cNvPr>
          <p:cNvSpPr txBox="1"/>
          <p:nvPr/>
        </p:nvSpPr>
        <p:spPr>
          <a:xfrm>
            <a:off x="2359429" y="1848542"/>
            <a:ext cx="937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F7819B-D60A-A340-836D-02DEAA118C43}"/>
              </a:ext>
            </a:extLst>
          </p:cNvPr>
          <p:cNvSpPr txBox="1"/>
          <p:nvPr/>
        </p:nvSpPr>
        <p:spPr>
          <a:xfrm>
            <a:off x="6008460" y="1848542"/>
            <a:ext cx="738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Type 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E76850-2E5D-1848-9F29-674945CBF6B6}"/>
              </a:ext>
            </a:extLst>
          </p:cNvPr>
          <p:cNvSpPr txBox="1"/>
          <p:nvPr/>
        </p:nvSpPr>
        <p:spPr>
          <a:xfrm>
            <a:off x="9672817" y="1778533"/>
            <a:ext cx="796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Type II</a:t>
            </a:r>
          </a:p>
        </p:txBody>
      </p:sp>
    </p:spTree>
    <p:extLst>
      <p:ext uri="{BB962C8B-B14F-4D97-AF65-F5344CB8AC3E}">
        <p14:creationId xmlns:p14="http://schemas.microsoft.com/office/powerpoint/2010/main" val="189837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C8FB3-57FC-DF46-975C-9B465E94F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N=20,dt=0.01,tmax=10.01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6D38AD-1A64-8749-84EA-DB07AE7123E5}"/>
              </a:ext>
            </a:extLst>
          </p:cNvPr>
          <p:cNvSpPr txBox="1"/>
          <p:nvPr/>
        </p:nvSpPr>
        <p:spPr>
          <a:xfrm>
            <a:off x="2696386" y="1799497"/>
            <a:ext cx="937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E76850-2E5D-1848-9F29-674945CBF6B6}"/>
              </a:ext>
            </a:extLst>
          </p:cNvPr>
          <p:cNvSpPr txBox="1"/>
          <p:nvPr/>
        </p:nvSpPr>
        <p:spPr>
          <a:xfrm>
            <a:off x="8081187" y="1772596"/>
            <a:ext cx="796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Type II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A2F3C2-734A-8D4E-AEB4-5DBEE28E2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693" y="4324430"/>
            <a:ext cx="3410587" cy="20979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A8556D-ED25-0042-9593-F1E10D280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9694" y="2235710"/>
            <a:ext cx="3259166" cy="20887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361AED-2DF1-4440-AF05-98FF2326D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0669" y="2223836"/>
            <a:ext cx="3395857" cy="220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49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4CDE8-1B60-8649-8012-DD1A3363F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2EEBC-3E15-984B-8CBE-B75E27400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does learning the forcing not outperform classical much more?</a:t>
            </a:r>
          </a:p>
          <a:p>
            <a:r>
              <a:rPr lang="en-US" dirty="0"/>
              <a:t>How useful is it to learn force?</a:t>
            </a:r>
          </a:p>
          <a:p>
            <a:r>
              <a:rPr lang="en-US" dirty="0"/>
              <a:t>What happens if we include damping?</a:t>
            </a:r>
          </a:p>
        </p:txBody>
      </p:sp>
    </p:spTree>
    <p:extLst>
      <p:ext uri="{BB962C8B-B14F-4D97-AF65-F5344CB8AC3E}">
        <p14:creationId xmlns:p14="http://schemas.microsoft.com/office/powerpoint/2010/main" val="575655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7AF2A-1CC1-344D-B63D-00436117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039" y="107627"/>
            <a:ext cx="10515600" cy="1325563"/>
          </a:xfrm>
        </p:spPr>
        <p:txBody>
          <a:bodyPr/>
          <a:lstStyle/>
          <a:p>
            <a:r>
              <a:rPr lang="en-US" dirty="0"/>
              <a:t>Architectures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B52EAA-9B56-894A-A1D0-7A90FB991656}"/>
                  </a:ext>
                </a:extLst>
              </p:cNvPr>
              <p:cNvSpPr txBox="1"/>
              <p:nvPr/>
            </p:nvSpPr>
            <p:spPr>
              <a:xfrm>
                <a:off x="5096255" y="3526267"/>
                <a:ext cx="10551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B52EAA-9B56-894A-A1D0-7A90FB991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255" y="3526267"/>
                <a:ext cx="1055161" cy="276999"/>
              </a:xfrm>
              <a:prstGeom prst="rect">
                <a:avLst/>
              </a:prstGeom>
              <a:blipFill>
                <a:blip r:embed="rId2"/>
                <a:stretch>
                  <a:fillRect l="-3571" t="-4545" r="-7143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rapezoid 4">
            <a:extLst>
              <a:ext uri="{FF2B5EF4-FFF2-40B4-BE49-F238E27FC236}">
                <a16:creationId xmlns:a16="http://schemas.microsoft.com/office/drawing/2014/main" id="{58920BC8-DF27-2844-A433-C1418EA89092}"/>
              </a:ext>
            </a:extLst>
          </p:cNvPr>
          <p:cNvSpPr/>
          <p:nvPr/>
        </p:nvSpPr>
        <p:spPr>
          <a:xfrm rot="5400000">
            <a:off x="3278773" y="2693960"/>
            <a:ext cx="1383086" cy="194161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640A864-E190-ED4A-A65C-0E7FE11B38D5}"/>
                  </a:ext>
                </a:extLst>
              </p:cNvPr>
              <p:cNvSpPr/>
              <p:nvPr/>
            </p:nvSpPr>
            <p:spPr>
              <a:xfrm>
                <a:off x="1295401" y="3311476"/>
                <a:ext cx="1626542" cy="7065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640A864-E190-ED4A-A65C-0E7FE11B38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1" y="3311476"/>
                <a:ext cx="1626542" cy="7065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4624F4-6884-E04E-8281-2671B49D4588}"/>
                  </a:ext>
                </a:extLst>
              </p:cNvPr>
              <p:cNvSpPr txBox="1"/>
              <p:nvPr/>
            </p:nvSpPr>
            <p:spPr>
              <a:xfrm>
                <a:off x="7359257" y="3378469"/>
                <a:ext cx="2137636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4624F4-6884-E04E-8281-2671B49D4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257" y="3378469"/>
                <a:ext cx="2137636" cy="572593"/>
              </a:xfrm>
              <a:prstGeom prst="rect">
                <a:avLst/>
              </a:prstGeom>
              <a:blipFill>
                <a:blip r:embed="rId4"/>
                <a:stretch>
                  <a:fillRect l="-2353" t="-2174" r="-176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AAC7B7B-68CD-4A4E-92CB-A8DC701D5AB5}"/>
              </a:ext>
            </a:extLst>
          </p:cNvPr>
          <p:cNvCxnSpPr/>
          <p:nvPr/>
        </p:nvCxnSpPr>
        <p:spPr>
          <a:xfrm>
            <a:off x="6341424" y="3664765"/>
            <a:ext cx="7956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AD66C3-3807-8F4E-B4FF-7AB1676EFCC9}"/>
                  </a:ext>
                </a:extLst>
              </p:cNvPr>
              <p:cNvSpPr txBox="1"/>
              <p:nvPr/>
            </p:nvSpPr>
            <p:spPr>
              <a:xfrm>
                <a:off x="5096255" y="1847686"/>
                <a:ext cx="8715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AD66C3-3807-8F4E-B4FF-7AB1676EF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255" y="1847686"/>
                <a:ext cx="871584" cy="276999"/>
              </a:xfrm>
              <a:prstGeom prst="rect">
                <a:avLst/>
              </a:prstGeom>
              <a:blipFill>
                <a:blip r:embed="rId5"/>
                <a:stretch>
                  <a:fillRect l="-4286" r="-8571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rapezoid 14">
            <a:extLst>
              <a:ext uri="{FF2B5EF4-FFF2-40B4-BE49-F238E27FC236}">
                <a16:creationId xmlns:a16="http://schemas.microsoft.com/office/drawing/2014/main" id="{467A9BE5-F23A-BD4D-B1D7-BCA3ED653B63}"/>
              </a:ext>
            </a:extLst>
          </p:cNvPr>
          <p:cNvSpPr/>
          <p:nvPr/>
        </p:nvSpPr>
        <p:spPr>
          <a:xfrm rot="5400000">
            <a:off x="3278773" y="1015379"/>
            <a:ext cx="1383086" cy="194161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19F8709-ACFB-B84E-9A55-DF799DBB3FB0}"/>
                  </a:ext>
                </a:extLst>
              </p:cNvPr>
              <p:cNvSpPr/>
              <p:nvPr/>
            </p:nvSpPr>
            <p:spPr>
              <a:xfrm>
                <a:off x="1295401" y="1632895"/>
                <a:ext cx="1626542" cy="7065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19F8709-ACFB-B84E-9A55-DF799DBB3F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1" y="1632895"/>
                <a:ext cx="1626542" cy="7065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C2D2359-E4AD-D94C-B6D0-C852F8C63E88}"/>
                  </a:ext>
                </a:extLst>
              </p:cNvPr>
              <p:cNvSpPr txBox="1"/>
              <p:nvPr/>
            </p:nvSpPr>
            <p:spPr>
              <a:xfrm>
                <a:off x="7359257" y="1699888"/>
                <a:ext cx="2137636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C2D2359-E4AD-D94C-B6D0-C852F8C63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257" y="1699888"/>
                <a:ext cx="2137636" cy="572593"/>
              </a:xfrm>
              <a:prstGeom prst="rect">
                <a:avLst/>
              </a:prstGeom>
              <a:blipFill>
                <a:blip r:embed="rId7"/>
                <a:stretch>
                  <a:fillRect l="-2353" t="-2174" r="-176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8AB7A7-6359-454E-A0F7-6407444773D9}"/>
              </a:ext>
            </a:extLst>
          </p:cNvPr>
          <p:cNvCxnSpPr/>
          <p:nvPr/>
        </p:nvCxnSpPr>
        <p:spPr>
          <a:xfrm>
            <a:off x="6341424" y="1986184"/>
            <a:ext cx="7956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A88784-F527-9640-8C37-4569BEBD2BF1}"/>
              </a:ext>
            </a:extLst>
          </p:cNvPr>
          <p:cNvSpPr txBox="1"/>
          <p:nvPr/>
        </p:nvSpPr>
        <p:spPr>
          <a:xfrm>
            <a:off x="10379034" y="1847686"/>
            <a:ext cx="145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Classical HNN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0E3684-94DA-DC44-A41A-1A726B4FA963}"/>
              </a:ext>
            </a:extLst>
          </p:cNvPr>
          <p:cNvSpPr txBox="1"/>
          <p:nvPr/>
        </p:nvSpPr>
        <p:spPr>
          <a:xfrm>
            <a:off x="10373905" y="3480099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TDHNN type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91289E4-A36F-BC4D-ADFB-C8E732CEAE9C}"/>
                  </a:ext>
                </a:extLst>
              </p:cNvPr>
              <p:cNvSpPr txBox="1"/>
              <p:nvPr/>
            </p:nvSpPr>
            <p:spPr>
              <a:xfrm>
                <a:off x="5010144" y="5190390"/>
                <a:ext cx="1484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91289E4-A36F-BC4D-ADFB-C8E732CEA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144" y="5190390"/>
                <a:ext cx="1484445" cy="276999"/>
              </a:xfrm>
              <a:prstGeom prst="rect">
                <a:avLst/>
              </a:prstGeom>
              <a:blipFill>
                <a:blip r:embed="rId8"/>
                <a:stretch>
                  <a:fillRect l="-2542" r="-5085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rapezoid 21">
            <a:extLst>
              <a:ext uri="{FF2B5EF4-FFF2-40B4-BE49-F238E27FC236}">
                <a16:creationId xmlns:a16="http://schemas.microsoft.com/office/drawing/2014/main" id="{1785A434-4325-8246-A25D-D2581552B06E}"/>
              </a:ext>
            </a:extLst>
          </p:cNvPr>
          <p:cNvSpPr/>
          <p:nvPr/>
        </p:nvSpPr>
        <p:spPr>
          <a:xfrm rot="5400000">
            <a:off x="3278773" y="4381836"/>
            <a:ext cx="1383086" cy="194161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9D09481-6BC7-7C41-9F50-1AE0BCD842A4}"/>
                  </a:ext>
                </a:extLst>
              </p:cNvPr>
              <p:cNvSpPr/>
              <p:nvPr/>
            </p:nvSpPr>
            <p:spPr>
              <a:xfrm>
                <a:off x="1295401" y="4999352"/>
                <a:ext cx="1626542" cy="7065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9D09481-6BC7-7C41-9F50-1AE0BCD842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1" y="4999352"/>
                <a:ext cx="1626542" cy="7065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172D58-D568-A240-BB33-537FE13A9D63}"/>
                  </a:ext>
                </a:extLst>
              </p:cNvPr>
              <p:cNvSpPr txBox="1"/>
              <p:nvPr/>
            </p:nvSpPr>
            <p:spPr>
              <a:xfrm>
                <a:off x="7359257" y="5066345"/>
                <a:ext cx="2901948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),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172D58-D568-A240-BB33-537FE13A9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257" y="5066345"/>
                <a:ext cx="2901948" cy="572593"/>
              </a:xfrm>
              <a:prstGeom prst="rect">
                <a:avLst/>
              </a:prstGeom>
              <a:blipFill>
                <a:blip r:embed="rId9"/>
                <a:stretch>
                  <a:fillRect l="-1739" t="-4348" r="-130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4E9389-3476-3F49-A86F-570C9C37D648}"/>
              </a:ext>
            </a:extLst>
          </p:cNvPr>
          <p:cNvCxnSpPr/>
          <p:nvPr/>
        </p:nvCxnSpPr>
        <p:spPr>
          <a:xfrm>
            <a:off x="6563610" y="5328890"/>
            <a:ext cx="7956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99C866B-3ED8-154D-A0EF-75EB35868B61}"/>
              </a:ext>
            </a:extLst>
          </p:cNvPr>
          <p:cNvSpPr txBox="1"/>
          <p:nvPr/>
        </p:nvSpPr>
        <p:spPr>
          <a:xfrm>
            <a:off x="10379033" y="5144223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TDHNN type II</a:t>
            </a:r>
          </a:p>
        </p:txBody>
      </p:sp>
    </p:spTree>
    <p:extLst>
      <p:ext uri="{BB962C8B-B14F-4D97-AF65-F5344CB8AC3E}">
        <p14:creationId xmlns:p14="http://schemas.microsoft.com/office/powerpoint/2010/main" val="3175753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DA885-978E-474E-8B29-E179078180A7}"/>
                  </a:ext>
                </a:extLst>
              </p:cNvPr>
              <p:cNvSpPr txBox="1"/>
              <p:nvPr/>
            </p:nvSpPr>
            <p:spPr>
              <a:xfrm>
                <a:off x="4570758" y="4180988"/>
                <a:ext cx="25066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𝑞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DA885-978E-474E-8B29-E17907818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758" y="4180988"/>
                <a:ext cx="2506648" cy="276999"/>
              </a:xfrm>
              <a:prstGeom prst="rect">
                <a:avLst/>
              </a:prstGeom>
              <a:blipFill>
                <a:blip r:embed="rId2"/>
                <a:stretch>
                  <a:fillRect l="-2030" r="-304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rapezoid 4">
            <a:extLst>
              <a:ext uri="{FF2B5EF4-FFF2-40B4-BE49-F238E27FC236}">
                <a16:creationId xmlns:a16="http://schemas.microsoft.com/office/drawing/2014/main" id="{5EB1FDAF-9570-8344-83BE-E0FAFEAEBEB8}"/>
              </a:ext>
            </a:extLst>
          </p:cNvPr>
          <p:cNvSpPr/>
          <p:nvPr/>
        </p:nvSpPr>
        <p:spPr>
          <a:xfrm rot="5400000">
            <a:off x="2839387" y="3372434"/>
            <a:ext cx="1383086" cy="194161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EF42B8B-A7F5-4143-96FE-F16914A7FA88}"/>
                  </a:ext>
                </a:extLst>
              </p:cNvPr>
              <p:cNvSpPr/>
              <p:nvPr/>
            </p:nvSpPr>
            <p:spPr>
              <a:xfrm>
                <a:off x="856015" y="3989950"/>
                <a:ext cx="1626542" cy="7065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EF42B8B-A7F5-4143-96FE-F16914A7FA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015" y="3989950"/>
                <a:ext cx="1626542" cy="7065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237A78-CD97-B04B-B69F-7118889CB586}"/>
                  </a:ext>
                </a:extLst>
              </p:cNvPr>
              <p:cNvSpPr txBox="1"/>
              <p:nvPr/>
            </p:nvSpPr>
            <p:spPr>
              <a:xfrm>
                <a:off x="7656141" y="4055104"/>
                <a:ext cx="2137636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237A78-CD97-B04B-B69F-7118889CB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141" y="4055104"/>
                <a:ext cx="2137636" cy="572593"/>
              </a:xfrm>
              <a:prstGeom prst="rect">
                <a:avLst/>
              </a:prstGeom>
              <a:blipFill>
                <a:blip r:embed="rId4"/>
                <a:stretch>
                  <a:fillRect l="-2959" t="-2174" r="-2367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EE14A64-A945-834E-821D-4EDCAE767909}"/>
              </a:ext>
            </a:extLst>
          </p:cNvPr>
          <p:cNvSpPr txBox="1"/>
          <p:nvPr/>
        </p:nvSpPr>
        <p:spPr>
          <a:xfrm>
            <a:off x="9939647" y="4134821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TDHNN type III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E2E80C6-A4C1-2544-8036-0E903D741962}"/>
              </a:ext>
            </a:extLst>
          </p:cNvPr>
          <p:cNvCxnSpPr/>
          <p:nvPr/>
        </p:nvCxnSpPr>
        <p:spPr>
          <a:xfrm>
            <a:off x="7077406" y="4319487"/>
            <a:ext cx="47530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D30435-7C1A-B64D-A51C-779DDA95DF45}"/>
                  </a:ext>
                </a:extLst>
              </p:cNvPr>
              <p:cNvSpPr txBox="1"/>
              <p:nvPr/>
            </p:nvSpPr>
            <p:spPr>
              <a:xfrm>
                <a:off x="4250008" y="5480463"/>
                <a:ext cx="3302699" cy="663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𝑑𝑝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𝑑𝐻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𝑑𝑞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𝑑𝑞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𝑑𝐻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𝑑𝑝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D30435-7C1A-B64D-A51C-779DDA95D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008" y="5480463"/>
                <a:ext cx="3302699" cy="663387"/>
              </a:xfrm>
              <a:prstGeom prst="rect">
                <a:avLst/>
              </a:prstGeom>
              <a:blipFill>
                <a:blip r:embed="rId5"/>
                <a:stretch>
                  <a:fillRect l="-1149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8F22E8-D1B6-5343-9CB0-E04F2FE108F5}"/>
                  </a:ext>
                </a:extLst>
              </p:cNvPr>
              <p:cNvSpPr txBox="1"/>
              <p:nvPr/>
            </p:nvSpPr>
            <p:spPr>
              <a:xfrm>
                <a:off x="4616591" y="2575720"/>
                <a:ext cx="1484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8F22E8-D1B6-5343-9CB0-E04F2FE10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6591" y="2575720"/>
                <a:ext cx="1484445" cy="276999"/>
              </a:xfrm>
              <a:prstGeom prst="rect">
                <a:avLst/>
              </a:prstGeom>
              <a:blipFill>
                <a:blip r:embed="rId6"/>
                <a:stretch>
                  <a:fillRect l="-2564" r="-5128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rapezoid 13">
            <a:extLst>
              <a:ext uri="{FF2B5EF4-FFF2-40B4-BE49-F238E27FC236}">
                <a16:creationId xmlns:a16="http://schemas.microsoft.com/office/drawing/2014/main" id="{ED107A2A-A08F-904C-9DAD-575FDE548755}"/>
              </a:ext>
            </a:extLst>
          </p:cNvPr>
          <p:cNvSpPr/>
          <p:nvPr/>
        </p:nvSpPr>
        <p:spPr>
          <a:xfrm rot="5400000">
            <a:off x="2885220" y="1767166"/>
            <a:ext cx="1383086" cy="194161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3DA5B15-599E-AA48-B41B-E118924918AE}"/>
                  </a:ext>
                </a:extLst>
              </p:cNvPr>
              <p:cNvSpPr/>
              <p:nvPr/>
            </p:nvSpPr>
            <p:spPr>
              <a:xfrm>
                <a:off x="901848" y="2384682"/>
                <a:ext cx="1626542" cy="7065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3DA5B15-599E-AA48-B41B-E118924918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848" y="2384682"/>
                <a:ext cx="1626542" cy="70658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051663-A839-8147-AD37-B62301663140}"/>
                  </a:ext>
                </a:extLst>
              </p:cNvPr>
              <p:cNvSpPr txBox="1"/>
              <p:nvPr/>
            </p:nvSpPr>
            <p:spPr>
              <a:xfrm>
                <a:off x="6965704" y="2451675"/>
                <a:ext cx="2901948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),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051663-A839-8147-AD37-B62301663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704" y="2451675"/>
                <a:ext cx="2901948" cy="572593"/>
              </a:xfrm>
              <a:prstGeom prst="rect">
                <a:avLst/>
              </a:prstGeom>
              <a:blipFill>
                <a:blip r:embed="rId8"/>
                <a:stretch>
                  <a:fillRect l="-1739" t="-2174" r="-130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9408781-134C-2E46-B546-D2667947AFAD}"/>
              </a:ext>
            </a:extLst>
          </p:cNvPr>
          <p:cNvCxnSpPr/>
          <p:nvPr/>
        </p:nvCxnSpPr>
        <p:spPr>
          <a:xfrm>
            <a:off x="6170057" y="2714220"/>
            <a:ext cx="7956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0A3B2DA-173C-EB48-9F91-F863A5AA30A8}"/>
              </a:ext>
            </a:extLst>
          </p:cNvPr>
          <p:cNvSpPr txBox="1"/>
          <p:nvPr/>
        </p:nvSpPr>
        <p:spPr>
          <a:xfrm>
            <a:off x="9985480" y="2529553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TDHNN type 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4EC4FCE-1365-5A49-A12D-83E3FBF98FA3}"/>
                  </a:ext>
                </a:extLst>
              </p:cNvPr>
              <p:cNvSpPr txBox="1"/>
              <p:nvPr/>
            </p:nvSpPr>
            <p:spPr>
              <a:xfrm>
                <a:off x="4714577" y="1020834"/>
                <a:ext cx="10551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4EC4FCE-1365-5A49-A12D-83E3FBF98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577" y="1020834"/>
                <a:ext cx="1055161" cy="276999"/>
              </a:xfrm>
              <a:prstGeom prst="rect">
                <a:avLst/>
              </a:prstGeom>
              <a:blipFill>
                <a:blip r:embed="rId9"/>
                <a:stretch>
                  <a:fillRect l="-3571" r="-7143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rapezoid 19">
            <a:extLst>
              <a:ext uri="{FF2B5EF4-FFF2-40B4-BE49-F238E27FC236}">
                <a16:creationId xmlns:a16="http://schemas.microsoft.com/office/drawing/2014/main" id="{AE28FF58-33D7-AC4D-9769-A5B6AD6E1D85}"/>
              </a:ext>
            </a:extLst>
          </p:cNvPr>
          <p:cNvSpPr/>
          <p:nvPr/>
        </p:nvSpPr>
        <p:spPr>
          <a:xfrm rot="5400000">
            <a:off x="2897095" y="188527"/>
            <a:ext cx="1383086" cy="194161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BB03171-32BD-6C4B-8EAA-4691CE601007}"/>
                  </a:ext>
                </a:extLst>
              </p:cNvPr>
              <p:cNvSpPr/>
              <p:nvPr/>
            </p:nvSpPr>
            <p:spPr>
              <a:xfrm>
                <a:off x="913723" y="806043"/>
                <a:ext cx="1626542" cy="7065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BB03171-32BD-6C4B-8EAA-4691CE601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23" y="806043"/>
                <a:ext cx="1626542" cy="70658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8313906-FA10-0F48-B195-597441E6860A}"/>
                  </a:ext>
                </a:extLst>
              </p:cNvPr>
              <p:cNvSpPr txBox="1"/>
              <p:nvPr/>
            </p:nvSpPr>
            <p:spPr>
              <a:xfrm>
                <a:off x="6977579" y="873036"/>
                <a:ext cx="2137636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8313906-FA10-0F48-B195-597441E68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579" y="873036"/>
                <a:ext cx="2137636" cy="572593"/>
              </a:xfrm>
              <a:prstGeom prst="rect">
                <a:avLst/>
              </a:prstGeom>
              <a:blipFill>
                <a:blip r:embed="rId11"/>
                <a:stretch>
                  <a:fillRect l="-2941" t="-4348" r="-176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6944C71-53C4-184A-960B-538E8829178F}"/>
              </a:ext>
            </a:extLst>
          </p:cNvPr>
          <p:cNvCxnSpPr/>
          <p:nvPr/>
        </p:nvCxnSpPr>
        <p:spPr>
          <a:xfrm>
            <a:off x="5959746" y="1159332"/>
            <a:ext cx="7956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9348B60-2D1E-324D-AC6B-DBC79DD38137}"/>
              </a:ext>
            </a:extLst>
          </p:cNvPr>
          <p:cNvSpPr txBox="1"/>
          <p:nvPr/>
        </p:nvSpPr>
        <p:spPr>
          <a:xfrm>
            <a:off x="9992227" y="974666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TDHNN type I</a:t>
            </a:r>
          </a:p>
        </p:txBody>
      </p:sp>
    </p:spTree>
    <p:extLst>
      <p:ext uri="{BB962C8B-B14F-4D97-AF65-F5344CB8AC3E}">
        <p14:creationId xmlns:p14="http://schemas.microsoft.com/office/powerpoint/2010/main" val="2337715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C14C5-1601-724C-8701-03F92F598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H constant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F61EB-FF42-954A-9AE9-FDE2C72DC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way to guarantee H is constant is to compute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  and force it to be zero.</a:t>
            </a:r>
          </a:p>
          <a:p>
            <a:r>
              <a:rPr lang="en-US" dirty="0"/>
              <a:t>General configuration:</a:t>
            </a:r>
          </a:p>
          <a:p>
            <a:r>
              <a:rPr lang="en-US" dirty="0"/>
              <a:t>simple pendulum 100 trajectories, </a:t>
            </a:r>
            <a:r>
              <a:rPr lang="en-US" dirty="0" err="1"/>
              <a:t>Tmax</a:t>
            </a:r>
            <a:r>
              <a:rPr lang="en-US" dirty="0"/>
              <a:t> 1.01, </a:t>
            </a:r>
            <a:r>
              <a:rPr lang="en-US" dirty="0" err="1"/>
              <a:t>dt</a:t>
            </a:r>
            <a:r>
              <a:rPr lang="en-US" dirty="0"/>
              <a:t> 0.01</a:t>
            </a:r>
          </a:p>
          <a:p>
            <a:r>
              <a:rPr lang="en-US" dirty="0"/>
              <a:t>Experiment Grid: we have 3 loss options: </a:t>
            </a:r>
          </a:p>
          <a:p>
            <a:pPr lvl="1"/>
            <a:r>
              <a:rPr lang="en-US" dirty="0"/>
              <a:t>Integrator/no integrator</a:t>
            </a:r>
          </a:p>
          <a:p>
            <a:pPr lvl="1"/>
            <a:r>
              <a:rPr lang="en-US" dirty="0"/>
              <a:t>Energy loss/no energy loss</a:t>
            </a:r>
          </a:p>
          <a:p>
            <a:pPr lvl="1"/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 penalty/no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 penalty</a:t>
            </a:r>
          </a:p>
          <a:p>
            <a:pPr lvl="1"/>
            <a:r>
              <a:rPr lang="en-US" dirty="0"/>
              <a:t>Yielding 2^3 = 8 configurations to test</a:t>
            </a:r>
          </a:p>
        </p:txBody>
      </p:sp>
    </p:spTree>
    <p:extLst>
      <p:ext uri="{BB962C8B-B14F-4D97-AF65-F5344CB8AC3E}">
        <p14:creationId xmlns:p14="http://schemas.microsoft.com/office/powerpoint/2010/main" val="4222818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CF37EA29-3B13-504F-8FE6-FE48DD6F580D}"/>
              </a:ext>
            </a:extLst>
          </p:cNvPr>
          <p:cNvSpPr/>
          <p:nvPr/>
        </p:nvSpPr>
        <p:spPr>
          <a:xfrm>
            <a:off x="1292429" y="76878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F08C353-1471-4E42-AF8C-E2D202130B8E}"/>
              </a:ext>
            </a:extLst>
          </p:cNvPr>
          <p:cNvSpPr/>
          <p:nvPr/>
        </p:nvSpPr>
        <p:spPr>
          <a:xfrm>
            <a:off x="1292429" y="113721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DCD506E-F67D-1346-ACCE-84CE1E9F6F8C}"/>
              </a:ext>
            </a:extLst>
          </p:cNvPr>
          <p:cNvSpPr/>
          <p:nvPr/>
        </p:nvSpPr>
        <p:spPr>
          <a:xfrm>
            <a:off x="1803069" y="39560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B62074-B26D-084E-97B4-18C4D810974C}"/>
              </a:ext>
            </a:extLst>
          </p:cNvPr>
          <p:cNvSpPr/>
          <p:nvPr/>
        </p:nvSpPr>
        <p:spPr>
          <a:xfrm>
            <a:off x="1803069" y="150087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BB2B38-EEAB-4949-B1D1-42A8DD2A150C}"/>
              </a:ext>
            </a:extLst>
          </p:cNvPr>
          <p:cNvSpPr/>
          <p:nvPr/>
        </p:nvSpPr>
        <p:spPr>
          <a:xfrm>
            <a:off x="2313708" y="39560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F25D075-3DF5-2A4F-A62E-13BD4603D6DC}"/>
              </a:ext>
            </a:extLst>
          </p:cNvPr>
          <p:cNvSpPr/>
          <p:nvPr/>
        </p:nvSpPr>
        <p:spPr>
          <a:xfrm>
            <a:off x="2313708" y="150087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7D1A105-18AE-034B-A671-F3A9F2612536}"/>
              </a:ext>
            </a:extLst>
          </p:cNvPr>
          <p:cNvSpPr/>
          <p:nvPr/>
        </p:nvSpPr>
        <p:spPr>
          <a:xfrm>
            <a:off x="2824348" y="76402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B560465-1D3C-8F41-B3B9-57E7EA48165A}"/>
              </a:ext>
            </a:extLst>
          </p:cNvPr>
          <p:cNvSpPr/>
          <p:nvPr/>
        </p:nvSpPr>
        <p:spPr>
          <a:xfrm>
            <a:off x="2824348" y="113245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89CCD1-9E70-6040-8436-16F45EE9BDDA}"/>
              </a:ext>
            </a:extLst>
          </p:cNvPr>
          <p:cNvCxnSpPr>
            <a:cxnSpLocks/>
            <a:stCxn id="10" idx="7"/>
            <a:endCxn id="12" idx="2"/>
          </p:cNvCxnSpPr>
          <p:nvPr/>
        </p:nvCxnSpPr>
        <p:spPr>
          <a:xfrm flipV="1">
            <a:off x="1525563" y="532401"/>
            <a:ext cx="277506" cy="2764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A360F8B-1FEC-6741-A0B4-749525DCB457}"/>
              </a:ext>
            </a:extLst>
          </p:cNvPr>
          <p:cNvCxnSpPr>
            <a:cxnSpLocks/>
            <a:stCxn id="11" idx="7"/>
            <a:endCxn id="12" idx="2"/>
          </p:cNvCxnSpPr>
          <p:nvPr/>
        </p:nvCxnSpPr>
        <p:spPr>
          <a:xfrm flipV="1">
            <a:off x="1525563" y="532401"/>
            <a:ext cx="277506" cy="644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178AF05-EE80-3E4C-A76C-91AE5FCFFB52}"/>
              </a:ext>
            </a:extLst>
          </p:cNvPr>
          <p:cNvCxnSpPr>
            <a:cxnSpLocks/>
            <a:stCxn id="11" idx="5"/>
            <a:endCxn id="15" idx="2"/>
          </p:cNvCxnSpPr>
          <p:nvPr/>
        </p:nvCxnSpPr>
        <p:spPr>
          <a:xfrm>
            <a:off x="1525563" y="1370745"/>
            <a:ext cx="277506" cy="2669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C3CC78A-7E0F-6F43-9C4A-64488C818B08}"/>
              </a:ext>
            </a:extLst>
          </p:cNvPr>
          <p:cNvCxnSpPr>
            <a:cxnSpLocks/>
            <a:stCxn id="10" idx="5"/>
            <a:endCxn id="15" idx="2"/>
          </p:cNvCxnSpPr>
          <p:nvPr/>
        </p:nvCxnSpPr>
        <p:spPr>
          <a:xfrm>
            <a:off x="1525563" y="1002320"/>
            <a:ext cx="277506" cy="6353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A7BD7EC-4668-9E47-810A-EA7070B5FA2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86841" y="1361221"/>
            <a:ext cx="277506" cy="2764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0C8D718-EA36-4D40-802A-E08E48C1B1FE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86841" y="992796"/>
            <a:ext cx="277506" cy="644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2ADCADF-1D6B-3847-8A87-D3DFF186E99C}"/>
              </a:ext>
            </a:extLst>
          </p:cNvPr>
          <p:cNvCxnSpPr>
            <a:cxnSpLocks/>
          </p:cNvCxnSpPr>
          <p:nvPr/>
        </p:nvCxnSpPr>
        <p:spPr>
          <a:xfrm rot="10800000">
            <a:off x="2586841" y="532401"/>
            <a:ext cx="277506" cy="2669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7A293B9-BD99-B445-86D0-AD6F91DF562C}"/>
              </a:ext>
            </a:extLst>
          </p:cNvPr>
          <p:cNvCxnSpPr>
            <a:cxnSpLocks/>
          </p:cNvCxnSpPr>
          <p:nvPr/>
        </p:nvCxnSpPr>
        <p:spPr>
          <a:xfrm rot="10800000">
            <a:off x="2586841" y="532401"/>
            <a:ext cx="277506" cy="6353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64B9BA6C-0537-D745-80F8-9EAE54CA1936}"/>
              </a:ext>
            </a:extLst>
          </p:cNvPr>
          <p:cNvSpPr/>
          <p:nvPr/>
        </p:nvSpPr>
        <p:spPr>
          <a:xfrm>
            <a:off x="1800468" y="113245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EA1C5635-00CD-0C41-B273-6D1017494D60}"/>
              </a:ext>
            </a:extLst>
          </p:cNvPr>
          <p:cNvSpPr/>
          <p:nvPr/>
        </p:nvSpPr>
        <p:spPr>
          <a:xfrm>
            <a:off x="1800468" y="759475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C5776FAC-4FCF-7D4F-9D2E-C45D0029FB09}"/>
              </a:ext>
            </a:extLst>
          </p:cNvPr>
          <p:cNvSpPr/>
          <p:nvPr/>
        </p:nvSpPr>
        <p:spPr>
          <a:xfrm>
            <a:off x="2308507" y="1127247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A5BC357-1345-1C43-8986-331CEE9D2A05}"/>
              </a:ext>
            </a:extLst>
          </p:cNvPr>
          <p:cNvSpPr/>
          <p:nvPr/>
        </p:nvSpPr>
        <p:spPr>
          <a:xfrm>
            <a:off x="2308507" y="75427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A56F4B6-6F95-F346-A042-2D4D843A867B}"/>
              </a:ext>
            </a:extLst>
          </p:cNvPr>
          <p:cNvCxnSpPr>
            <a:stCxn id="12" idx="6"/>
            <a:endCxn id="16" idx="2"/>
          </p:cNvCxnSpPr>
          <p:nvPr/>
        </p:nvCxnSpPr>
        <p:spPr>
          <a:xfrm>
            <a:off x="2076202" y="532401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24FDF88-A981-3842-96CB-DADCFC0950BE}"/>
              </a:ext>
            </a:extLst>
          </p:cNvPr>
          <p:cNvCxnSpPr/>
          <p:nvPr/>
        </p:nvCxnSpPr>
        <p:spPr>
          <a:xfrm>
            <a:off x="2071001" y="1637676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E67D5E-56B9-F844-B211-67DE56161E67}"/>
                  </a:ext>
                </a:extLst>
              </p:cNvPr>
              <p:cNvSpPr txBox="1"/>
              <p:nvPr/>
            </p:nvSpPr>
            <p:spPr>
              <a:xfrm>
                <a:off x="1036251" y="706139"/>
                <a:ext cx="2612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E67D5E-56B9-F844-B211-67DE56161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251" y="706139"/>
                <a:ext cx="261225" cy="276999"/>
              </a:xfrm>
              <a:prstGeom prst="rect">
                <a:avLst/>
              </a:prstGeom>
              <a:blipFill>
                <a:blip r:embed="rId2"/>
                <a:stretch>
                  <a:fillRect l="-23810" r="-4762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6D3EB35-404A-414D-A629-6F833C298492}"/>
                  </a:ext>
                </a:extLst>
              </p:cNvPr>
              <p:cNvSpPr txBox="1"/>
              <p:nvPr/>
            </p:nvSpPr>
            <p:spPr>
              <a:xfrm>
                <a:off x="1035866" y="1123848"/>
                <a:ext cx="261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6D3EB35-404A-414D-A629-6F833C298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866" y="1123848"/>
                <a:ext cx="261610" cy="276999"/>
              </a:xfrm>
              <a:prstGeom prst="rect">
                <a:avLst/>
              </a:prstGeom>
              <a:blipFill>
                <a:blip r:embed="rId3"/>
                <a:stretch>
                  <a:fillRect l="-23810" r="-4762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83B4C4B-F3B7-A848-91D8-D2BEE52C0718}"/>
                  </a:ext>
                </a:extLst>
              </p:cNvPr>
              <p:cNvSpPr txBox="1"/>
              <p:nvPr/>
            </p:nvSpPr>
            <p:spPr>
              <a:xfrm>
                <a:off x="3140304" y="726490"/>
                <a:ext cx="261225" cy="287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83B4C4B-F3B7-A848-91D8-D2BEE52C0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304" y="726490"/>
                <a:ext cx="261225" cy="287386"/>
              </a:xfrm>
              <a:prstGeom prst="rect">
                <a:avLst/>
              </a:prstGeom>
              <a:blipFill>
                <a:blip r:embed="rId4"/>
                <a:stretch>
                  <a:fillRect l="-18182" t="-16667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3DD450D-346A-E645-9DC3-4961225A7053}"/>
                  </a:ext>
                </a:extLst>
              </p:cNvPr>
              <p:cNvSpPr txBox="1"/>
              <p:nvPr/>
            </p:nvSpPr>
            <p:spPr>
              <a:xfrm>
                <a:off x="3139919" y="1106779"/>
                <a:ext cx="261610" cy="287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3DD450D-346A-E645-9DC3-4961225A7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919" y="1106779"/>
                <a:ext cx="261610" cy="287386"/>
              </a:xfrm>
              <a:prstGeom prst="rect">
                <a:avLst/>
              </a:prstGeom>
              <a:blipFill>
                <a:blip r:embed="rId5"/>
                <a:stretch>
                  <a:fillRect l="-18182" t="-16667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Oval 78">
            <a:extLst>
              <a:ext uri="{FF2B5EF4-FFF2-40B4-BE49-F238E27FC236}">
                <a16:creationId xmlns:a16="http://schemas.microsoft.com/office/drawing/2014/main" id="{11AFB39C-6D9D-A545-A291-F2CE478FF065}"/>
              </a:ext>
            </a:extLst>
          </p:cNvPr>
          <p:cNvSpPr/>
          <p:nvPr/>
        </p:nvSpPr>
        <p:spPr>
          <a:xfrm>
            <a:off x="1284431" y="244137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DC1FF70-3174-AD47-9DBC-9CF0C6F31C78}"/>
              </a:ext>
            </a:extLst>
          </p:cNvPr>
          <p:cNvSpPr/>
          <p:nvPr/>
        </p:nvSpPr>
        <p:spPr>
          <a:xfrm>
            <a:off x="1284431" y="280980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56C34D2-25D9-8344-B44E-8825BD63581E}"/>
              </a:ext>
            </a:extLst>
          </p:cNvPr>
          <p:cNvSpPr/>
          <p:nvPr/>
        </p:nvSpPr>
        <p:spPr>
          <a:xfrm>
            <a:off x="1795071" y="2068189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2ABE2B6-5845-DD47-BD79-D695A62F822C}"/>
              </a:ext>
            </a:extLst>
          </p:cNvPr>
          <p:cNvSpPr/>
          <p:nvPr/>
        </p:nvSpPr>
        <p:spPr>
          <a:xfrm>
            <a:off x="1795071" y="3173464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EE57541-B42B-EB47-8E2F-B170F4D26A74}"/>
              </a:ext>
            </a:extLst>
          </p:cNvPr>
          <p:cNvSpPr/>
          <p:nvPr/>
        </p:nvSpPr>
        <p:spPr>
          <a:xfrm>
            <a:off x="2305710" y="2068189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62B2213-157E-F54F-8884-B2F210471BB3}"/>
              </a:ext>
            </a:extLst>
          </p:cNvPr>
          <p:cNvSpPr/>
          <p:nvPr/>
        </p:nvSpPr>
        <p:spPr>
          <a:xfrm>
            <a:off x="2305710" y="3173464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27B9860-88D2-0440-A70E-96D82688ADF0}"/>
              </a:ext>
            </a:extLst>
          </p:cNvPr>
          <p:cNvCxnSpPr>
            <a:cxnSpLocks/>
            <a:stCxn id="79" idx="7"/>
            <a:endCxn id="81" idx="2"/>
          </p:cNvCxnSpPr>
          <p:nvPr/>
        </p:nvCxnSpPr>
        <p:spPr>
          <a:xfrm flipV="1">
            <a:off x="1517565" y="2204989"/>
            <a:ext cx="277506" cy="2764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0BED161B-9C93-D24A-B7BF-AD24A1B78421}"/>
              </a:ext>
            </a:extLst>
          </p:cNvPr>
          <p:cNvCxnSpPr>
            <a:cxnSpLocks/>
            <a:stCxn id="80" idx="7"/>
            <a:endCxn id="81" idx="2"/>
          </p:cNvCxnSpPr>
          <p:nvPr/>
        </p:nvCxnSpPr>
        <p:spPr>
          <a:xfrm flipV="1">
            <a:off x="1517565" y="2204989"/>
            <a:ext cx="277506" cy="644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4F44A2B-6A6C-6347-917A-3333BF6CB799}"/>
              </a:ext>
            </a:extLst>
          </p:cNvPr>
          <p:cNvCxnSpPr>
            <a:cxnSpLocks/>
            <a:stCxn id="80" idx="5"/>
            <a:endCxn id="82" idx="2"/>
          </p:cNvCxnSpPr>
          <p:nvPr/>
        </p:nvCxnSpPr>
        <p:spPr>
          <a:xfrm>
            <a:off x="1517565" y="3043333"/>
            <a:ext cx="277506" cy="2669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84DA652-F56E-B94D-B5C7-4F8BA93B95A2}"/>
              </a:ext>
            </a:extLst>
          </p:cNvPr>
          <p:cNvCxnSpPr>
            <a:cxnSpLocks/>
            <a:stCxn id="79" idx="5"/>
            <a:endCxn id="82" idx="2"/>
          </p:cNvCxnSpPr>
          <p:nvPr/>
        </p:nvCxnSpPr>
        <p:spPr>
          <a:xfrm>
            <a:off x="1517565" y="2674908"/>
            <a:ext cx="277506" cy="6353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8C2AA7C-C36D-A44F-B637-1E9658985EE3}"/>
              </a:ext>
            </a:extLst>
          </p:cNvPr>
          <p:cNvCxnSpPr>
            <a:cxnSpLocks/>
            <a:stCxn id="105" idx="3"/>
          </p:cNvCxnSpPr>
          <p:nvPr/>
        </p:nvCxnSpPr>
        <p:spPr>
          <a:xfrm flipH="1">
            <a:off x="2578843" y="2842253"/>
            <a:ext cx="273662" cy="468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76501E7-69E0-FB4D-AE8E-570FEE6977B2}"/>
              </a:ext>
            </a:extLst>
          </p:cNvPr>
          <p:cNvCxnSpPr>
            <a:cxnSpLocks/>
            <a:stCxn id="105" idx="1"/>
          </p:cNvCxnSpPr>
          <p:nvPr/>
        </p:nvCxnSpPr>
        <p:spPr>
          <a:xfrm flipH="1" flipV="1">
            <a:off x="2578843" y="2204991"/>
            <a:ext cx="273662" cy="443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45C03776-245C-6446-B7E9-EBCD0F040A3D}"/>
              </a:ext>
            </a:extLst>
          </p:cNvPr>
          <p:cNvSpPr/>
          <p:nvPr/>
        </p:nvSpPr>
        <p:spPr>
          <a:xfrm>
            <a:off x="1792470" y="2805039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9EC79F5-47D1-7B49-9FB3-17FB488C1488}"/>
              </a:ext>
            </a:extLst>
          </p:cNvPr>
          <p:cNvSpPr/>
          <p:nvPr/>
        </p:nvSpPr>
        <p:spPr>
          <a:xfrm>
            <a:off x="1792470" y="243206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78B01AD-D661-364F-8DE9-3B3B9EACD4A1}"/>
              </a:ext>
            </a:extLst>
          </p:cNvPr>
          <p:cNvSpPr/>
          <p:nvPr/>
        </p:nvSpPr>
        <p:spPr>
          <a:xfrm>
            <a:off x="2300509" y="2799835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87DF63B9-4448-684F-B207-6E8CDB1F2C31}"/>
              </a:ext>
            </a:extLst>
          </p:cNvPr>
          <p:cNvSpPr/>
          <p:nvPr/>
        </p:nvSpPr>
        <p:spPr>
          <a:xfrm>
            <a:off x="2300509" y="2426859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73261A3-0F9A-9F4B-948B-AE1380618471}"/>
              </a:ext>
            </a:extLst>
          </p:cNvPr>
          <p:cNvCxnSpPr>
            <a:stCxn id="81" idx="6"/>
            <a:endCxn id="83" idx="2"/>
          </p:cNvCxnSpPr>
          <p:nvPr/>
        </p:nvCxnSpPr>
        <p:spPr>
          <a:xfrm>
            <a:off x="2068204" y="2204989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7715B36-17FC-5A45-9E02-FF26DFCC50A3}"/>
              </a:ext>
            </a:extLst>
          </p:cNvPr>
          <p:cNvCxnSpPr/>
          <p:nvPr/>
        </p:nvCxnSpPr>
        <p:spPr>
          <a:xfrm>
            <a:off x="2063003" y="3310264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98B9986-2E0C-AB40-B891-6835AD20BA21}"/>
                  </a:ext>
                </a:extLst>
              </p:cNvPr>
              <p:cNvSpPr txBox="1"/>
              <p:nvPr/>
            </p:nvSpPr>
            <p:spPr>
              <a:xfrm>
                <a:off x="1028253" y="2378727"/>
                <a:ext cx="2612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98B9986-2E0C-AB40-B891-6835AD20B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253" y="2378727"/>
                <a:ext cx="261225" cy="276999"/>
              </a:xfrm>
              <a:prstGeom prst="rect">
                <a:avLst/>
              </a:prstGeom>
              <a:blipFill>
                <a:blip r:embed="rId6"/>
                <a:stretch>
                  <a:fillRect l="-18182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BDB1B34-C670-FF46-82A6-C44C40EF3C8C}"/>
                  </a:ext>
                </a:extLst>
              </p:cNvPr>
              <p:cNvSpPr txBox="1"/>
              <p:nvPr/>
            </p:nvSpPr>
            <p:spPr>
              <a:xfrm>
                <a:off x="1027868" y="2796436"/>
                <a:ext cx="261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BDB1B34-C670-FF46-82A6-C44C40EF3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868" y="2796436"/>
                <a:ext cx="261610" cy="276999"/>
              </a:xfrm>
              <a:prstGeom prst="rect">
                <a:avLst/>
              </a:prstGeom>
              <a:blipFill>
                <a:blip r:embed="rId7"/>
                <a:stretch>
                  <a:fillRect l="-18182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9CEA3E7-B963-F74E-B19A-515DAF3DFA20}"/>
                  </a:ext>
                </a:extLst>
              </p:cNvPr>
              <p:cNvSpPr txBox="1"/>
              <p:nvPr/>
            </p:nvSpPr>
            <p:spPr>
              <a:xfrm>
                <a:off x="2859993" y="2901114"/>
                <a:ext cx="227947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9CEA3E7-B963-F74E-B19A-515DAF3DF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993" y="2901114"/>
                <a:ext cx="227947" cy="284437"/>
              </a:xfrm>
              <a:prstGeom prst="rect">
                <a:avLst/>
              </a:prstGeom>
              <a:blipFill>
                <a:blip r:embed="rId8"/>
                <a:stretch>
                  <a:fillRect l="-15789" t="-21739" r="-15789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Oval 104">
            <a:extLst>
              <a:ext uri="{FF2B5EF4-FFF2-40B4-BE49-F238E27FC236}">
                <a16:creationId xmlns:a16="http://schemas.microsoft.com/office/drawing/2014/main" id="{08BE0428-876F-DD43-BB69-F41585948349}"/>
              </a:ext>
            </a:extLst>
          </p:cNvPr>
          <p:cNvSpPr/>
          <p:nvPr/>
        </p:nvSpPr>
        <p:spPr>
          <a:xfrm>
            <a:off x="2812506" y="260872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94B2202-E5D5-6B4C-B7FA-9D808E885735}"/>
              </a:ext>
            </a:extLst>
          </p:cNvPr>
          <p:cNvCxnSpPr>
            <a:cxnSpLocks/>
          </p:cNvCxnSpPr>
          <p:nvPr/>
        </p:nvCxnSpPr>
        <p:spPr>
          <a:xfrm flipH="1">
            <a:off x="3164831" y="2579852"/>
            <a:ext cx="271775" cy="16566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2A7A9BBE-A542-084E-819C-6E207E3F2353}"/>
              </a:ext>
            </a:extLst>
          </p:cNvPr>
          <p:cNvCxnSpPr>
            <a:cxnSpLocks/>
          </p:cNvCxnSpPr>
          <p:nvPr/>
        </p:nvCxnSpPr>
        <p:spPr>
          <a:xfrm flipH="1" flipV="1">
            <a:off x="3164831" y="2745521"/>
            <a:ext cx="271775" cy="2027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6810756-3F13-804A-B283-D6D57210D978}"/>
                  </a:ext>
                </a:extLst>
              </p:cNvPr>
              <p:cNvSpPr txBox="1"/>
              <p:nvPr/>
            </p:nvSpPr>
            <p:spPr>
              <a:xfrm>
                <a:off x="3501632" y="2270391"/>
                <a:ext cx="708078" cy="475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6810756-3F13-804A-B283-D6D57210D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632" y="2270391"/>
                <a:ext cx="708078" cy="475130"/>
              </a:xfrm>
              <a:prstGeom prst="rect">
                <a:avLst/>
              </a:prstGeom>
              <a:blipFill>
                <a:blip r:embed="rId9"/>
                <a:stretch>
                  <a:fillRect l="-7273" t="-5263" r="-1818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4BDC1CC-5184-BC4E-92A3-AA3759D89B76}"/>
                  </a:ext>
                </a:extLst>
              </p:cNvPr>
              <p:cNvSpPr txBox="1"/>
              <p:nvPr/>
            </p:nvSpPr>
            <p:spPr>
              <a:xfrm>
                <a:off x="3434305" y="2848395"/>
                <a:ext cx="842731" cy="475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4BDC1CC-5184-BC4E-92A3-AA3759D89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305" y="2848395"/>
                <a:ext cx="842731" cy="475130"/>
              </a:xfrm>
              <a:prstGeom prst="rect">
                <a:avLst/>
              </a:prstGeom>
              <a:blipFill>
                <a:blip r:embed="rId10"/>
                <a:stretch>
                  <a:fillRect l="-4412" t="-5128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5EE22E2-4B8B-9048-9A4D-93EF6117808E}"/>
                  </a:ext>
                </a:extLst>
              </p:cNvPr>
              <p:cNvSpPr txBox="1"/>
              <p:nvPr/>
            </p:nvSpPr>
            <p:spPr>
              <a:xfrm>
                <a:off x="1093693" y="5619424"/>
                <a:ext cx="2985496" cy="403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5EE22E2-4B8B-9048-9A4D-93EF61178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693" y="5619424"/>
                <a:ext cx="2985496" cy="403444"/>
              </a:xfrm>
              <a:prstGeom prst="rect">
                <a:avLst/>
              </a:prstGeom>
              <a:blipFill>
                <a:blip r:embed="rId11"/>
                <a:stretch>
                  <a:fillRect l="-847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Oval 122">
            <a:extLst>
              <a:ext uri="{FF2B5EF4-FFF2-40B4-BE49-F238E27FC236}">
                <a16:creationId xmlns:a16="http://schemas.microsoft.com/office/drawing/2014/main" id="{428BC3F4-787E-C145-9E6E-4239ADEBEAB8}"/>
              </a:ext>
            </a:extLst>
          </p:cNvPr>
          <p:cNvSpPr/>
          <p:nvPr/>
        </p:nvSpPr>
        <p:spPr>
          <a:xfrm>
            <a:off x="1289171" y="4071052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53A70F58-631F-FD42-B270-BF48A063A562}"/>
              </a:ext>
            </a:extLst>
          </p:cNvPr>
          <p:cNvSpPr/>
          <p:nvPr/>
        </p:nvSpPr>
        <p:spPr>
          <a:xfrm>
            <a:off x="1289171" y="4439477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713DDADB-DDA3-2842-9B67-E2882710536A}"/>
              </a:ext>
            </a:extLst>
          </p:cNvPr>
          <p:cNvSpPr/>
          <p:nvPr/>
        </p:nvSpPr>
        <p:spPr>
          <a:xfrm>
            <a:off x="1787583" y="391220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4743CE95-7098-8842-957D-B81D0453D522}"/>
              </a:ext>
            </a:extLst>
          </p:cNvPr>
          <p:cNvSpPr/>
          <p:nvPr/>
        </p:nvSpPr>
        <p:spPr>
          <a:xfrm>
            <a:off x="1787583" y="501748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E2F5392E-C447-4946-BE7B-40B0E53ECE0D}"/>
              </a:ext>
            </a:extLst>
          </p:cNvPr>
          <p:cNvSpPr/>
          <p:nvPr/>
        </p:nvSpPr>
        <p:spPr>
          <a:xfrm>
            <a:off x="2298222" y="391220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E38D35E9-D4AF-514F-9FBD-C17CD910BDF2}"/>
              </a:ext>
            </a:extLst>
          </p:cNvPr>
          <p:cNvSpPr/>
          <p:nvPr/>
        </p:nvSpPr>
        <p:spPr>
          <a:xfrm>
            <a:off x="2298222" y="501748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187253E5-628F-0B49-B569-7FC2DCBB531F}"/>
              </a:ext>
            </a:extLst>
          </p:cNvPr>
          <p:cNvCxnSpPr>
            <a:cxnSpLocks/>
            <a:stCxn id="144" idx="3"/>
          </p:cNvCxnSpPr>
          <p:nvPr/>
        </p:nvCxnSpPr>
        <p:spPr>
          <a:xfrm flipH="1">
            <a:off x="2571355" y="4686270"/>
            <a:ext cx="273662" cy="468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5AEAAB4D-6F1F-694A-A43F-9C373CFCA706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2571355" y="4049008"/>
            <a:ext cx="273662" cy="443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>
            <a:extLst>
              <a:ext uri="{FF2B5EF4-FFF2-40B4-BE49-F238E27FC236}">
                <a16:creationId xmlns:a16="http://schemas.microsoft.com/office/drawing/2014/main" id="{DF4F9457-0D87-2240-9B62-78B31DD93895}"/>
              </a:ext>
            </a:extLst>
          </p:cNvPr>
          <p:cNvSpPr/>
          <p:nvPr/>
        </p:nvSpPr>
        <p:spPr>
          <a:xfrm>
            <a:off x="1784982" y="464905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D48E87BC-9D01-5F46-B881-84F774ED6450}"/>
              </a:ext>
            </a:extLst>
          </p:cNvPr>
          <p:cNvSpPr/>
          <p:nvPr/>
        </p:nvSpPr>
        <p:spPr>
          <a:xfrm>
            <a:off x="1784982" y="4276080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5BEA1AF4-B855-8243-B855-966DCBD72A6F}"/>
              </a:ext>
            </a:extLst>
          </p:cNvPr>
          <p:cNvSpPr/>
          <p:nvPr/>
        </p:nvSpPr>
        <p:spPr>
          <a:xfrm>
            <a:off x="2293021" y="4643852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A8935CD0-5C7A-2048-A5E5-DA79DEB86EAE}"/>
              </a:ext>
            </a:extLst>
          </p:cNvPr>
          <p:cNvSpPr/>
          <p:nvPr/>
        </p:nvSpPr>
        <p:spPr>
          <a:xfrm>
            <a:off x="2293021" y="427087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84A84D36-C2EF-BF48-8DA6-72B76A7AFD23}"/>
              </a:ext>
            </a:extLst>
          </p:cNvPr>
          <p:cNvCxnSpPr>
            <a:stCxn id="125" idx="6"/>
            <a:endCxn id="127" idx="2"/>
          </p:cNvCxnSpPr>
          <p:nvPr/>
        </p:nvCxnSpPr>
        <p:spPr>
          <a:xfrm>
            <a:off x="2060716" y="4049006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51181F1-C0FD-1343-A2EA-4CD11F28DD69}"/>
              </a:ext>
            </a:extLst>
          </p:cNvPr>
          <p:cNvCxnSpPr/>
          <p:nvPr/>
        </p:nvCxnSpPr>
        <p:spPr>
          <a:xfrm>
            <a:off x="2055515" y="5154281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4D48EFFF-4124-A44E-BBEB-6EDE2CB8E11E}"/>
                  </a:ext>
                </a:extLst>
              </p:cNvPr>
              <p:cNvSpPr txBox="1"/>
              <p:nvPr/>
            </p:nvSpPr>
            <p:spPr>
              <a:xfrm>
                <a:off x="1032993" y="4008403"/>
                <a:ext cx="2612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4D48EFFF-4124-A44E-BBEB-6EDE2CB8E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993" y="4008403"/>
                <a:ext cx="261225" cy="276999"/>
              </a:xfrm>
              <a:prstGeom prst="rect">
                <a:avLst/>
              </a:prstGeom>
              <a:blipFill>
                <a:blip r:embed="rId12"/>
                <a:stretch>
                  <a:fillRect l="-18182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FB91F184-6739-2A4C-A56B-628239656F06}"/>
                  </a:ext>
                </a:extLst>
              </p:cNvPr>
              <p:cNvSpPr txBox="1"/>
              <p:nvPr/>
            </p:nvSpPr>
            <p:spPr>
              <a:xfrm>
                <a:off x="1032608" y="4426112"/>
                <a:ext cx="261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FB91F184-6739-2A4C-A56B-628239656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608" y="4426112"/>
                <a:ext cx="261610" cy="276999"/>
              </a:xfrm>
              <a:prstGeom prst="rect">
                <a:avLst/>
              </a:prstGeom>
              <a:blipFill>
                <a:blip r:embed="rId13"/>
                <a:stretch>
                  <a:fillRect l="-18182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D82DA724-8B22-754F-93D0-5263761DC209}"/>
                  </a:ext>
                </a:extLst>
              </p:cNvPr>
              <p:cNvSpPr txBox="1"/>
              <p:nvPr/>
            </p:nvSpPr>
            <p:spPr>
              <a:xfrm>
                <a:off x="2852505" y="4745131"/>
                <a:ext cx="227947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D82DA724-8B22-754F-93D0-5263761DC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2505" y="4745131"/>
                <a:ext cx="227947" cy="284437"/>
              </a:xfrm>
              <a:prstGeom prst="rect">
                <a:avLst/>
              </a:prstGeom>
              <a:blipFill>
                <a:blip r:embed="rId14"/>
                <a:stretch>
                  <a:fillRect l="-21053" t="-17391" r="-15789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Oval 143">
            <a:extLst>
              <a:ext uri="{FF2B5EF4-FFF2-40B4-BE49-F238E27FC236}">
                <a16:creationId xmlns:a16="http://schemas.microsoft.com/office/drawing/2014/main" id="{458E7B04-4A9C-6741-84E0-0C348B51E99C}"/>
              </a:ext>
            </a:extLst>
          </p:cNvPr>
          <p:cNvSpPr/>
          <p:nvPr/>
        </p:nvSpPr>
        <p:spPr>
          <a:xfrm>
            <a:off x="2805018" y="445273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9EC29DD1-B759-2043-AD5B-23D316D309F4}"/>
              </a:ext>
            </a:extLst>
          </p:cNvPr>
          <p:cNvCxnSpPr>
            <a:cxnSpLocks/>
          </p:cNvCxnSpPr>
          <p:nvPr/>
        </p:nvCxnSpPr>
        <p:spPr>
          <a:xfrm flipH="1">
            <a:off x="3140500" y="4423869"/>
            <a:ext cx="271775" cy="16566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3F89B17-6527-FF45-ADA5-6A9C06A448A1}"/>
              </a:ext>
            </a:extLst>
          </p:cNvPr>
          <p:cNvCxnSpPr>
            <a:cxnSpLocks/>
          </p:cNvCxnSpPr>
          <p:nvPr/>
        </p:nvCxnSpPr>
        <p:spPr>
          <a:xfrm flipH="1" flipV="1">
            <a:off x="3140500" y="4589538"/>
            <a:ext cx="271775" cy="2027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8E6012CD-3BB3-E040-B0E5-13016B23F63E}"/>
                  </a:ext>
                </a:extLst>
              </p:cNvPr>
              <p:cNvSpPr txBox="1"/>
              <p:nvPr/>
            </p:nvSpPr>
            <p:spPr>
              <a:xfrm>
                <a:off x="3476238" y="4101883"/>
                <a:ext cx="708078" cy="475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8E6012CD-3BB3-E040-B0E5-13016B23F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238" y="4101883"/>
                <a:ext cx="708078" cy="475130"/>
              </a:xfrm>
              <a:prstGeom prst="rect">
                <a:avLst/>
              </a:prstGeom>
              <a:blipFill>
                <a:blip r:embed="rId15"/>
                <a:stretch>
                  <a:fillRect l="-5357" t="-5263" r="-178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6C5AF6C4-87B4-8B4D-94E1-430A0CAAB3EB}"/>
                  </a:ext>
                </a:extLst>
              </p:cNvPr>
              <p:cNvSpPr txBox="1"/>
              <p:nvPr/>
            </p:nvSpPr>
            <p:spPr>
              <a:xfrm>
                <a:off x="3408911" y="4679887"/>
                <a:ext cx="842731" cy="475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6C5AF6C4-87B4-8B4D-94E1-430A0CAAB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911" y="4679887"/>
                <a:ext cx="842731" cy="475130"/>
              </a:xfrm>
              <a:prstGeom prst="rect">
                <a:avLst/>
              </a:prstGeom>
              <a:blipFill>
                <a:blip r:embed="rId16"/>
                <a:stretch>
                  <a:fillRect l="-4412" t="-2564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Oval 150">
            <a:extLst>
              <a:ext uri="{FF2B5EF4-FFF2-40B4-BE49-F238E27FC236}">
                <a16:creationId xmlns:a16="http://schemas.microsoft.com/office/drawing/2014/main" id="{97BB20DA-E8BB-3246-95AF-F3DAEBF15679}"/>
              </a:ext>
            </a:extLst>
          </p:cNvPr>
          <p:cNvSpPr/>
          <p:nvPr/>
        </p:nvSpPr>
        <p:spPr>
          <a:xfrm>
            <a:off x="1283057" y="484382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1757796-1D7D-EB4A-A317-581665413F5E}"/>
                  </a:ext>
                </a:extLst>
              </p:cNvPr>
              <p:cNvSpPr txBox="1"/>
              <p:nvPr/>
            </p:nvSpPr>
            <p:spPr>
              <a:xfrm>
                <a:off x="1078134" y="4845147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1757796-1D7D-EB4A-A317-581665413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134" y="4845147"/>
                <a:ext cx="149913" cy="276999"/>
              </a:xfrm>
              <a:prstGeom prst="rect">
                <a:avLst/>
              </a:prstGeom>
              <a:blipFill>
                <a:blip r:embed="rId17"/>
                <a:stretch>
                  <a:fillRect l="-23077" r="-15385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549AAC4A-AC46-0D45-9574-BEA8C7B202A2}"/>
              </a:ext>
            </a:extLst>
          </p:cNvPr>
          <p:cNvCxnSpPr>
            <a:cxnSpLocks/>
            <a:endCxn id="125" idx="2"/>
          </p:cNvCxnSpPr>
          <p:nvPr/>
        </p:nvCxnSpPr>
        <p:spPr>
          <a:xfrm flipV="1">
            <a:off x="1565702" y="4049006"/>
            <a:ext cx="221881" cy="1535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FEFBDED9-ED5A-9342-B190-23C5289A5DFE}"/>
              </a:ext>
            </a:extLst>
          </p:cNvPr>
          <p:cNvCxnSpPr>
            <a:cxnSpLocks/>
            <a:stCxn id="124" idx="7"/>
            <a:endCxn id="125" idx="2"/>
          </p:cNvCxnSpPr>
          <p:nvPr/>
        </p:nvCxnSpPr>
        <p:spPr>
          <a:xfrm flipV="1">
            <a:off x="1522305" y="4049006"/>
            <a:ext cx="265278" cy="43053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2CA8D9A1-B1BA-214B-A7F7-7C9C4278D2D0}"/>
              </a:ext>
            </a:extLst>
          </p:cNvPr>
          <p:cNvCxnSpPr>
            <a:cxnSpLocks/>
            <a:stCxn id="151" idx="7"/>
            <a:endCxn id="125" idx="2"/>
          </p:cNvCxnSpPr>
          <p:nvPr/>
        </p:nvCxnSpPr>
        <p:spPr>
          <a:xfrm flipV="1">
            <a:off x="1516191" y="4049006"/>
            <a:ext cx="271392" cy="8348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7781114C-8CAD-6947-934F-4E8F6E845A84}"/>
              </a:ext>
            </a:extLst>
          </p:cNvPr>
          <p:cNvCxnSpPr>
            <a:cxnSpLocks/>
            <a:stCxn id="123" idx="5"/>
            <a:endCxn id="126" idx="2"/>
          </p:cNvCxnSpPr>
          <p:nvPr/>
        </p:nvCxnSpPr>
        <p:spPr>
          <a:xfrm>
            <a:off x="1522305" y="4304584"/>
            <a:ext cx="265278" cy="84969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9B83442C-64B6-D547-A776-8B52B3315620}"/>
              </a:ext>
            </a:extLst>
          </p:cNvPr>
          <p:cNvCxnSpPr>
            <a:cxnSpLocks/>
            <a:stCxn id="124" idx="5"/>
            <a:endCxn id="126" idx="2"/>
          </p:cNvCxnSpPr>
          <p:nvPr/>
        </p:nvCxnSpPr>
        <p:spPr>
          <a:xfrm>
            <a:off x="1522305" y="4673009"/>
            <a:ext cx="265278" cy="4812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08500AB6-0D40-EB41-8E8E-8FF1C1B096D5}"/>
              </a:ext>
            </a:extLst>
          </p:cNvPr>
          <p:cNvCxnSpPr>
            <a:cxnSpLocks/>
            <a:stCxn id="151" idx="6"/>
            <a:endCxn id="126" idx="2"/>
          </p:cNvCxnSpPr>
          <p:nvPr/>
        </p:nvCxnSpPr>
        <p:spPr>
          <a:xfrm>
            <a:off x="1556190" y="4980621"/>
            <a:ext cx="231393" cy="1736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 218">
            <a:extLst>
              <a:ext uri="{FF2B5EF4-FFF2-40B4-BE49-F238E27FC236}">
                <a16:creationId xmlns:a16="http://schemas.microsoft.com/office/drawing/2014/main" id="{C1B14D59-E5FC-0647-9C40-3C102F913939}"/>
              </a:ext>
            </a:extLst>
          </p:cNvPr>
          <p:cNvSpPr/>
          <p:nvPr/>
        </p:nvSpPr>
        <p:spPr>
          <a:xfrm>
            <a:off x="6064330" y="66161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DD368946-31AB-1D4F-B4F4-9091EC4DCB31}"/>
              </a:ext>
            </a:extLst>
          </p:cNvPr>
          <p:cNvSpPr/>
          <p:nvPr/>
        </p:nvSpPr>
        <p:spPr>
          <a:xfrm>
            <a:off x="6064330" y="103004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FA0D4F87-3A46-544A-8F7F-F877A0A17BD0}"/>
              </a:ext>
            </a:extLst>
          </p:cNvPr>
          <p:cNvSpPr/>
          <p:nvPr/>
        </p:nvSpPr>
        <p:spPr>
          <a:xfrm>
            <a:off x="6574970" y="28843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0BEABAB2-1121-CF40-956A-6D017F3EF21C}"/>
              </a:ext>
            </a:extLst>
          </p:cNvPr>
          <p:cNvSpPr/>
          <p:nvPr/>
        </p:nvSpPr>
        <p:spPr>
          <a:xfrm>
            <a:off x="6574970" y="139370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C77C719E-ECC2-4545-88FF-70873F9DEE6F}"/>
              </a:ext>
            </a:extLst>
          </p:cNvPr>
          <p:cNvSpPr/>
          <p:nvPr/>
        </p:nvSpPr>
        <p:spPr>
          <a:xfrm>
            <a:off x="7085609" y="28843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BD10E33-58F1-AF4E-916E-E6DA376FFBF5}"/>
              </a:ext>
            </a:extLst>
          </p:cNvPr>
          <p:cNvSpPr/>
          <p:nvPr/>
        </p:nvSpPr>
        <p:spPr>
          <a:xfrm>
            <a:off x="7085609" y="139370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E7699E82-64F2-574C-8D03-29F22B1475C0}"/>
              </a:ext>
            </a:extLst>
          </p:cNvPr>
          <p:cNvCxnSpPr>
            <a:cxnSpLocks/>
            <a:stCxn id="219" idx="7"/>
            <a:endCxn id="221" idx="2"/>
          </p:cNvCxnSpPr>
          <p:nvPr/>
        </p:nvCxnSpPr>
        <p:spPr>
          <a:xfrm flipV="1">
            <a:off x="6297464" y="425231"/>
            <a:ext cx="277506" cy="2764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ACC13684-3718-9D4F-A3E4-59C05D6D03AE}"/>
              </a:ext>
            </a:extLst>
          </p:cNvPr>
          <p:cNvCxnSpPr>
            <a:cxnSpLocks/>
            <a:stCxn id="220" idx="7"/>
            <a:endCxn id="221" idx="2"/>
          </p:cNvCxnSpPr>
          <p:nvPr/>
        </p:nvCxnSpPr>
        <p:spPr>
          <a:xfrm flipV="1">
            <a:off x="6297464" y="425231"/>
            <a:ext cx="277506" cy="644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FF6C1CCC-FE5A-B840-B40D-AA02F34A4393}"/>
              </a:ext>
            </a:extLst>
          </p:cNvPr>
          <p:cNvCxnSpPr>
            <a:cxnSpLocks/>
            <a:stCxn id="220" idx="5"/>
            <a:endCxn id="222" idx="2"/>
          </p:cNvCxnSpPr>
          <p:nvPr/>
        </p:nvCxnSpPr>
        <p:spPr>
          <a:xfrm>
            <a:off x="6297464" y="1263575"/>
            <a:ext cx="277506" cy="2669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1EF40AB2-75C1-6343-84B4-FADD30BDC769}"/>
              </a:ext>
            </a:extLst>
          </p:cNvPr>
          <p:cNvCxnSpPr>
            <a:cxnSpLocks/>
            <a:stCxn id="219" idx="5"/>
            <a:endCxn id="222" idx="2"/>
          </p:cNvCxnSpPr>
          <p:nvPr/>
        </p:nvCxnSpPr>
        <p:spPr>
          <a:xfrm>
            <a:off x="6297464" y="895150"/>
            <a:ext cx="277506" cy="6353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F2B4687-0F16-4A4B-83AB-EF0BBEC98A0A}"/>
              </a:ext>
            </a:extLst>
          </p:cNvPr>
          <p:cNvCxnSpPr>
            <a:cxnSpLocks/>
            <a:stCxn id="240" idx="3"/>
          </p:cNvCxnSpPr>
          <p:nvPr/>
        </p:nvCxnSpPr>
        <p:spPr>
          <a:xfrm flipH="1">
            <a:off x="7358742" y="1062495"/>
            <a:ext cx="273662" cy="468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6993210-D75B-BA4C-B8C4-23FE82D202C6}"/>
              </a:ext>
            </a:extLst>
          </p:cNvPr>
          <p:cNvCxnSpPr>
            <a:cxnSpLocks/>
            <a:stCxn id="240" idx="1"/>
          </p:cNvCxnSpPr>
          <p:nvPr/>
        </p:nvCxnSpPr>
        <p:spPr>
          <a:xfrm flipH="1" flipV="1">
            <a:off x="7358742" y="425233"/>
            <a:ext cx="273662" cy="443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Oval 230">
            <a:extLst>
              <a:ext uri="{FF2B5EF4-FFF2-40B4-BE49-F238E27FC236}">
                <a16:creationId xmlns:a16="http://schemas.microsoft.com/office/drawing/2014/main" id="{C9483680-AD48-554F-80F1-3497A41BC9DF}"/>
              </a:ext>
            </a:extLst>
          </p:cNvPr>
          <p:cNvSpPr/>
          <p:nvPr/>
        </p:nvSpPr>
        <p:spPr>
          <a:xfrm>
            <a:off x="6572369" y="102528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1880EC32-8E19-9245-8E9A-F8781A2BF31B}"/>
              </a:ext>
            </a:extLst>
          </p:cNvPr>
          <p:cNvSpPr/>
          <p:nvPr/>
        </p:nvSpPr>
        <p:spPr>
          <a:xfrm>
            <a:off x="6572369" y="652305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49947DD1-DD4B-8D46-AB30-05007691A3CB}"/>
              </a:ext>
            </a:extLst>
          </p:cNvPr>
          <p:cNvSpPr/>
          <p:nvPr/>
        </p:nvSpPr>
        <p:spPr>
          <a:xfrm>
            <a:off x="7080408" y="1020077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760006D3-92B6-E646-91C7-B39B41F831BC}"/>
              </a:ext>
            </a:extLst>
          </p:cNvPr>
          <p:cNvSpPr/>
          <p:nvPr/>
        </p:nvSpPr>
        <p:spPr>
          <a:xfrm>
            <a:off x="7080408" y="64710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D8FB7708-9D55-B045-9AB2-67F5B77F01C3}"/>
              </a:ext>
            </a:extLst>
          </p:cNvPr>
          <p:cNvCxnSpPr>
            <a:stCxn id="221" idx="6"/>
            <a:endCxn id="223" idx="2"/>
          </p:cNvCxnSpPr>
          <p:nvPr/>
        </p:nvCxnSpPr>
        <p:spPr>
          <a:xfrm>
            <a:off x="6848103" y="425231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D1443E65-019D-074A-ADFC-88C97B1B8CA2}"/>
              </a:ext>
            </a:extLst>
          </p:cNvPr>
          <p:cNvCxnSpPr/>
          <p:nvPr/>
        </p:nvCxnSpPr>
        <p:spPr>
          <a:xfrm>
            <a:off x="6842902" y="1530506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BB11E959-A0F0-BA47-BFFD-ECAFDF1958F8}"/>
                  </a:ext>
                </a:extLst>
              </p:cNvPr>
              <p:cNvSpPr txBox="1"/>
              <p:nvPr/>
            </p:nvSpPr>
            <p:spPr>
              <a:xfrm>
                <a:off x="5808152" y="598969"/>
                <a:ext cx="2612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BB11E959-A0F0-BA47-BFFD-ECAFDF195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8152" y="598969"/>
                <a:ext cx="261225" cy="276999"/>
              </a:xfrm>
              <a:prstGeom prst="rect">
                <a:avLst/>
              </a:prstGeom>
              <a:blipFill>
                <a:blip r:embed="rId18"/>
                <a:stretch>
                  <a:fillRect l="-18182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7C95C1FD-A006-9C43-BE2B-4F2F18E1CE3C}"/>
                  </a:ext>
                </a:extLst>
              </p:cNvPr>
              <p:cNvSpPr txBox="1"/>
              <p:nvPr/>
            </p:nvSpPr>
            <p:spPr>
              <a:xfrm>
                <a:off x="5807767" y="1016678"/>
                <a:ext cx="261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7C95C1FD-A006-9C43-BE2B-4F2F18E1C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767" y="1016678"/>
                <a:ext cx="261610" cy="276999"/>
              </a:xfrm>
              <a:prstGeom prst="rect">
                <a:avLst/>
              </a:prstGeom>
              <a:blipFill>
                <a:blip r:embed="rId19"/>
                <a:stretch>
                  <a:fillRect l="-18182" r="-4545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EC8A43C8-469D-CC4E-B46B-77644A555A7C}"/>
                  </a:ext>
                </a:extLst>
              </p:cNvPr>
              <p:cNvSpPr txBox="1"/>
              <p:nvPr/>
            </p:nvSpPr>
            <p:spPr>
              <a:xfrm>
                <a:off x="7639892" y="1121356"/>
                <a:ext cx="227947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EC8A43C8-469D-CC4E-B46B-77644A555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892" y="1121356"/>
                <a:ext cx="227947" cy="284437"/>
              </a:xfrm>
              <a:prstGeom prst="rect">
                <a:avLst/>
              </a:prstGeom>
              <a:blipFill>
                <a:blip r:embed="rId20"/>
                <a:stretch>
                  <a:fillRect l="-21053" t="-16667" r="-15789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0" name="Oval 239">
            <a:extLst>
              <a:ext uri="{FF2B5EF4-FFF2-40B4-BE49-F238E27FC236}">
                <a16:creationId xmlns:a16="http://schemas.microsoft.com/office/drawing/2014/main" id="{7DC65AA3-6C42-EC40-9AB2-ECFA5A237AF7}"/>
              </a:ext>
            </a:extLst>
          </p:cNvPr>
          <p:cNvSpPr/>
          <p:nvPr/>
        </p:nvSpPr>
        <p:spPr>
          <a:xfrm>
            <a:off x="7592405" y="82896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36286476-7205-DE49-9040-F75702058FDE}"/>
              </a:ext>
            </a:extLst>
          </p:cNvPr>
          <p:cNvSpPr/>
          <p:nvPr/>
        </p:nvSpPr>
        <p:spPr>
          <a:xfrm>
            <a:off x="6572369" y="176147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15A95868-6B4B-6948-B8CF-26EDFABF773E}"/>
              </a:ext>
            </a:extLst>
          </p:cNvPr>
          <p:cNvSpPr/>
          <p:nvPr/>
        </p:nvSpPr>
        <p:spPr>
          <a:xfrm>
            <a:off x="6572369" y="286675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E1CD43CE-F255-224A-A7FC-F54F0F15745C}"/>
              </a:ext>
            </a:extLst>
          </p:cNvPr>
          <p:cNvSpPr/>
          <p:nvPr/>
        </p:nvSpPr>
        <p:spPr>
          <a:xfrm>
            <a:off x="7083008" y="176147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85D9349D-2966-D84A-A836-BE0FE7F00DAD}"/>
              </a:ext>
            </a:extLst>
          </p:cNvPr>
          <p:cNvSpPr/>
          <p:nvPr/>
        </p:nvSpPr>
        <p:spPr>
          <a:xfrm>
            <a:off x="7083008" y="286675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D23BD9F8-3BC2-BB4F-92C3-FBA4A5B4A3BE}"/>
              </a:ext>
            </a:extLst>
          </p:cNvPr>
          <p:cNvCxnSpPr>
            <a:cxnSpLocks/>
            <a:stCxn id="262" idx="3"/>
          </p:cNvCxnSpPr>
          <p:nvPr/>
        </p:nvCxnSpPr>
        <p:spPr>
          <a:xfrm flipH="1">
            <a:off x="7356141" y="2535542"/>
            <a:ext cx="273662" cy="468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97530B2D-5B26-0B46-AAD3-5DE1AD3641AB}"/>
              </a:ext>
            </a:extLst>
          </p:cNvPr>
          <p:cNvCxnSpPr>
            <a:cxnSpLocks/>
            <a:stCxn id="262" idx="1"/>
          </p:cNvCxnSpPr>
          <p:nvPr/>
        </p:nvCxnSpPr>
        <p:spPr>
          <a:xfrm flipH="1" flipV="1">
            <a:off x="7356141" y="1898280"/>
            <a:ext cx="273662" cy="443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 252">
            <a:extLst>
              <a:ext uri="{FF2B5EF4-FFF2-40B4-BE49-F238E27FC236}">
                <a16:creationId xmlns:a16="http://schemas.microsoft.com/office/drawing/2014/main" id="{5DE3A16B-45B7-1B48-8D21-2748C1A02416}"/>
              </a:ext>
            </a:extLst>
          </p:cNvPr>
          <p:cNvSpPr/>
          <p:nvPr/>
        </p:nvSpPr>
        <p:spPr>
          <a:xfrm>
            <a:off x="6569768" y="249832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DE936489-860F-7443-8DB7-FFC748590F18}"/>
              </a:ext>
            </a:extLst>
          </p:cNvPr>
          <p:cNvSpPr/>
          <p:nvPr/>
        </p:nvSpPr>
        <p:spPr>
          <a:xfrm>
            <a:off x="6569768" y="2125352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7F756E61-6301-A041-ABA8-B1E0BA73FD63}"/>
              </a:ext>
            </a:extLst>
          </p:cNvPr>
          <p:cNvSpPr/>
          <p:nvPr/>
        </p:nvSpPr>
        <p:spPr>
          <a:xfrm>
            <a:off x="7077807" y="2493124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526A845E-98AD-DC44-B7AE-D140EAD6389D}"/>
              </a:ext>
            </a:extLst>
          </p:cNvPr>
          <p:cNvSpPr/>
          <p:nvPr/>
        </p:nvSpPr>
        <p:spPr>
          <a:xfrm>
            <a:off x="7077807" y="212014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2ED72054-E9D2-5B4E-8EF3-FEC1CFCF4895}"/>
              </a:ext>
            </a:extLst>
          </p:cNvPr>
          <p:cNvCxnSpPr>
            <a:stCxn id="243" idx="6"/>
            <a:endCxn id="245" idx="2"/>
          </p:cNvCxnSpPr>
          <p:nvPr/>
        </p:nvCxnSpPr>
        <p:spPr>
          <a:xfrm>
            <a:off x="6845502" y="1898278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D7DFE4D1-04AF-5947-8FAA-D9704D96E63E}"/>
              </a:ext>
            </a:extLst>
          </p:cNvPr>
          <p:cNvCxnSpPr/>
          <p:nvPr/>
        </p:nvCxnSpPr>
        <p:spPr>
          <a:xfrm>
            <a:off x="6840301" y="3003553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88445DBA-D747-9A45-A573-DAA46874A385}"/>
                  </a:ext>
                </a:extLst>
              </p:cNvPr>
              <p:cNvSpPr txBox="1"/>
              <p:nvPr/>
            </p:nvSpPr>
            <p:spPr>
              <a:xfrm>
                <a:off x="7637291" y="2594403"/>
                <a:ext cx="203004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88445DBA-D747-9A45-A573-DAA46874A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291" y="2594403"/>
                <a:ext cx="203004" cy="284437"/>
              </a:xfrm>
              <a:prstGeom prst="rect">
                <a:avLst/>
              </a:prstGeom>
              <a:blipFill>
                <a:blip r:embed="rId21"/>
                <a:stretch>
                  <a:fillRect l="-17647" t="-21739" r="-1764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2" name="Oval 261">
            <a:extLst>
              <a:ext uri="{FF2B5EF4-FFF2-40B4-BE49-F238E27FC236}">
                <a16:creationId xmlns:a16="http://schemas.microsoft.com/office/drawing/2014/main" id="{96AAF615-BEEB-9247-B5D2-27333683A32A}"/>
              </a:ext>
            </a:extLst>
          </p:cNvPr>
          <p:cNvSpPr/>
          <p:nvPr/>
        </p:nvSpPr>
        <p:spPr>
          <a:xfrm>
            <a:off x="7589804" y="2302010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082DE322-A828-4944-92AA-255F21B0E12A}"/>
              </a:ext>
            </a:extLst>
          </p:cNvPr>
          <p:cNvCxnSpPr>
            <a:cxnSpLocks/>
            <a:stCxn id="266" idx="3"/>
          </p:cNvCxnSpPr>
          <p:nvPr/>
        </p:nvCxnSpPr>
        <p:spPr>
          <a:xfrm rot="10800000" flipH="1">
            <a:off x="6288618" y="1900328"/>
            <a:ext cx="273662" cy="468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B540D14A-C076-E24D-ACBE-6FCECD63F1A4}"/>
              </a:ext>
            </a:extLst>
          </p:cNvPr>
          <p:cNvCxnSpPr>
            <a:cxnSpLocks/>
            <a:stCxn id="266" idx="1"/>
          </p:cNvCxnSpPr>
          <p:nvPr/>
        </p:nvCxnSpPr>
        <p:spPr>
          <a:xfrm rot="10800000" flipH="1" flipV="1">
            <a:off x="6288618" y="2561803"/>
            <a:ext cx="273662" cy="443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Oval 265">
            <a:extLst>
              <a:ext uri="{FF2B5EF4-FFF2-40B4-BE49-F238E27FC236}">
                <a16:creationId xmlns:a16="http://schemas.microsoft.com/office/drawing/2014/main" id="{08043CBE-CB0A-9D46-81B4-E33F44DDEFD5}"/>
              </a:ext>
            </a:extLst>
          </p:cNvPr>
          <p:cNvSpPr/>
          <p:nvPr/>
        </p:nvSpPr>
        <p:spPr>
          <a:xfrm rot="10800000">
            <a:off x="6055484" y="232827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66BA41C3-A4B3-524E-B0F9-DE11283FA1D3}"/>
                  </a:ext>
                </a:extLst>
              </p:cNvPr>
              <p:cNvSpPr txBox="1"/>
              <p:nvPr/>
            </p:nvSpPr>
            <p:spPr>
              <a:xfrm>
                <a:off x="5880940" y="2323184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66BA41C3-A4B3-524E-B0F9-DE11283FA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940" y="2323184"/>
                <a:ext cx="149913" cy="276999"/>
              </a:xfrm>
              <a:prstGeom prst="rect">
                <a:avLst/>
              </a:prstGeom>
              <a:blipFill>
                <a:blip r:embed="rId22"/>
                <a:stretch>
                  <a:fillRect l="-23077" r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D61282E7-497C-714C-98DC-95CB258F85E6}"/>
              </a:ext>
            </a:extLst>
          </p:cNvPr>
          <p:cNvCxnSpPr>
            <a:cxnSpLocks/>
          </p:cNvCxnSpPr>
          <p:nvPr/>
        </p:nvCxnSpPr>
        <p:spPr>
          <a:xfrm flipH="1">
            <a:off x="7834813" y="1725853"/>
            <a:ext cx="314375" cy="58060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70E1B399-E103-4C4E-B734-BD829D8AD48F}"/>
              </a:ext>
            </a:extLst>
          </p:cNvPr>
          <p:cNvCxnSpPr>
            <a:cxnSpLocks/>
          </p:cNvCxnSpPr>
          <p:nvPr/>
        </p:nvCxnSpPr>
        <p:spPr>
          <a:xfrm flipH="1" flipV="1">
            <a:off x="7849289" y="1074370"/>
            <a:ext cx="311774" cy="58060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DF9BC002-B0C4-C14E-A8B9-65B4E765BE82}"/>
                  </a:ext>
                </a:extLst>
              </p:cNvPr>
              <p:cNvSpPr txBox="1"/>
              <p:nvPr/>
            </p:nvSpPr>
            <p:spPr>
              <a:xfrm>
                <a:off x="8188229" y="1500876"/>
                <a:ext cx="1502847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𝑞</m:t>
                      </m:r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DF9BC002-B0C4-C14E-A8B9-65B4E765B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229" y="1500876"/>
                <a:ext cx="1502847" cy="284437"/>
              </a:xfrm>
              <a:prstGeom prst="rect">
                <a:avLst/>
              </a:prstGeom>
              <a:blipFill>
                <a:blip r:embed="rId23"/>
                <a:stretch>
                  <a:fillRect l="-2521" t="-16667" r="-2521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9E4A934B-948F-FF4E-B873-6D0303B591F9}"/>
                  </a:ext>
                </a:extLst>
              </p:cNvPr>
              <p:cNvSpPr txBox="1"/>
              <p:nvPr/>
            </p:nvSpPr>
            <p:spPr>
              <a:xfrm>
                <a:off x="10061862" y="1111376"/>
                <a:ext cx="708078" cy="475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9E4A934B-948F-FF4E-B873-6D0303B59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1862" y="1111376"/>
                <a:ext cx="708078" cy="475130"/>
              </a:xfrm>
              <a:prstGeom prst="rect">
                <a:avLst/>
              </a:prstGeom>
              <a:blipFill>
                <a:blip r:embed="rId24"/>
                <a:stretch>
                  <a:fillRect l="-7143" t="-7895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4081106F-B3F6-6B4E-895F-879D29205803}"/>
                  </a:ext>
                </a:extLst>
              </p:cNvPr>
              <p:cNvSpPr txBox="1"/>
              <p:nvPr/>
            </p:nvSpPr>
            <p:spPr>
              <a:xfrm>
                <a:off x="9994535" y="1689380"/>
                <a:ext cx="842731" cy="475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4081106F-B3F6-6B4E-895F-879D29205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4535" y="1689380"/>
                <a:ext cx="842731" cy="475130"/>
              </a:xfrm>
              <a:prstGeom prst="rect">
                <a:avLst/>
              </a:prstGeom>
              <a:blipFill>
                <a:blip r:embed="rId25"/>
                <a:stretch>
                  <a:fillRect l="-4478" t="-5263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4FB5C75-2541-154D-80F4-98A5A9F43819}"/>
              </a:ext>
            </a:extLst>
          </p:cNvPr>
          <p:cNvCxnSpPr>
            <a:cxnSpLocks/>
          </p:cNvCxnSpPr>
          <p:nvPr/>
        </p:nvCxnSpPr>
        <p:spPr>
          <a:xfrm flipH="1">
            <a:off x="9691076" y="1477426"/>
            <a:ext cx="271775" cy="16566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5B9AF75E-1BAA-2F4B-8CBD-A25CCF5DD27A}"/>
              </a:ext>
            </a:extLst>
          </p:cNvPr>
          <p:cNvCxnSpPr>
            <a:cxnSpLocks/>
          </p:cNvCxnSpPr>
          <p:nvPr/>
        </p:nvCxnSpPr>
        <p:spPr>
          <a:xfrm flipH="1" flipV="1">
            <a:off x="9691076" y="1643095"/>
            <a:ext cx="271775" cy="2027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Oval 283">
            <a:extLst>
              <a:ext uri="{FF2B5EF4-FFF2-40B4-BE49-F238E27FC236}">
                <a16:creationId xmlns:a16="http://schemas.microsoft.com/office/drawing/2014/main" id="{817E92CD-9B5A-5B4B-8FF3-22C194B53595}"/>
              </a:ext>
            </a:extLst>
          </p:cNvPr>
          <p:cNvSpPr/>
          <p:nvPr/>
        </p:nvSpPr>
        <p:spPr>
          <a:xfrm>
            <a:off x="6045146" y="366928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B105E427-6BDE-2741-A4CF-5C6A72AC17DC}"/>
              </a:ext>
            </a:extLst>
          </p:cNvPr>
          <p:cNvSpPr/>
          <p:nvPr/>
        </p:nvSpPr>
        <p:spPr>
          <a:xfrm>
            <a:off x="6045146" y="403771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A1C5EDFF-2B59-7949-B88E-F01528CA2205}"/>
              </a:ext>
            </a:extLst>
          </p:cNvPr>
          <p:cNvSpPr/>
          <p:nvPr/>
        </p:nvSpPr>
        <p:spPr>
          <a:xfrm>
            <a:off x="6555786" y="329610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1907D25A-4E7A-7147-A2BA-CCBA5B743D7F}"/>
              </a:ext>
            </a:extLst>
          </p:cNvPr>
          <p:cNvSpPr/>
          <p:nvPr/>
        </p:nvSpPr>
        <p:spPr>
          <a:xfrm>
            <a:off x="6555786" y="440137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1017E4E0-0F6D-514F-85A6-9CEB74EDD6D4}"/>
              </a:ext>
            </a:extLst>
          </p:cNvPr>
          <p:cNvSpPr/>
          <p:nvPr/>
        </p:nvSpPr>
        <p:spPr>
          <a:xfrm>
            <a:off x="7066425" y="329610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C4E6B912-EFB7-DA42-BD94-868BA7AE0207}"/>
              </a:ext>
            </a:extLst>
          </p:cNvPr>
          <p:cNvSpPr/>
          <p:nvPr/>
        </p:nvSpPr>
        <p:spPr>
          <a:xfrm>
            <a:off x="7066425" y="440137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6B11FEAA-2AA5-9940-887C-60117CFE5BB1}"/>
              </a:ext>
            </a:extLst>
          </p:cNvPr>
          <p:cNvCxnSpPr>
            <a:cxnSpLocks/>
            <a:stCxn id="284" idx="7"/>
            <a:endCxn id="286" idx="2"/>
          </p:cNvCxnSpPr>
          <p:nvPr/>
        </p:nvCxnSpPr>
        <p:spPr>
          <a:xfrm flipV="1">
            <a:off x="6278280" y="3432901"/>
            <a:ext cx="277506" cy="2764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65EB79BD-8047-2E47-ABAB-0DF310D3A88C}"/>
              </a:ext>
            </a:extLst>
          </p:cNvPr>
          <p:cNvCxnSpPr>
            <a:cxnSpLocks/>
            <a:stCxn id="285" idx="7"/>
            <a:endCxn id="286" idx="2"/>
          </p:cNvCxnSpPr>
          <p:nvPr/>
        </p:nvCxnSpPr>
        <p:spPr>
          <a:xfrm flipV="1">
            <a:off x="6278280" y="3432901"/>
            <a:ext cx="277506" cy="644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7CFFC58E-C289-1848-B0ED-4E4764988D02}"/>
              </a:ext>
            </a:extLst>
          </p:cNvPr>
          <p:cNvCxnSpPr>
            <a:cxnSpLocks/>
            <a:stCxn id="285" idx="5"/>
            <a:endCxn id="287" idx="2"/>
          </p:cNvCxnSpPr>
          <p:nvPr/>
        </p:nvCxnSpPr>
        <p:spPr>
          <a:xfrm>
            <a:off x="6278280" y="4271245"/>
            <a:ext cx="277506" cy="2669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F91FC45F-3DE4-9341-B8D7-0C467BBD596B}"/>
              </a:ext>
            </a:extLst>
          </p:cNvPr>
          <p:cNvCxnSpPr>
            <a:cxnSpLocks/>
            <a:stCxn id="284" idx="5"/>
            <a:endCxn id="287" idx="2"/>
          </p:cNvCxnSpPr>
          <p:nvPr/>
        </p:nvCxnSpPr>
        <p:spPr>
          <a:xfrm>
            <a:off x="6278280" y="3902820"/>
            <a:ext cx="277506" cy="6353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C30570B6-7663-DA44-A03A-C0558FD0029F}"/>
              </a:ext>
            </a:extLst>
          </p:cNvPr>
          <p:cNvCxnSpPr>
            <a:cxnSpLocks/>
            <a:stCxn id="305" idx="3"/>
          </p:cNvCxnSpPr>
          <p:nvPr/>
        </p:nvCxnSpPr>
        <p:spPr>
          <a:xfrm flipH="1">
            <a:off x="7339558" y="4070165"/>
            <a:ext cx="273662" cy="468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8B83C3EC-4576-5D47-A4F3-ECC4DB772BE3}"/>
              </a:ext>
            </a:extLst>
          </p:cNvPr>
          <p:cNvCxnSpPr>
            <a:cxnSpLocks/>
            <a:stCxn id="305" idx="1"/>
          </p:cNvCxnSpPr>
          <p:nvPr/>
        </p:nvCxnSpPr>
        <p:spPr>
          <a:xfrm flipH="1" flipV="1">
            <a:off x="7339558" y="3432903"/>
            <a:ext cx="273662" cy="443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>
            <a:extLst>
              <a:ext uri="{FF2B5EF4-FFF2-40B4-BE49-F238E27FC236}">
                <a16:creationId xmlns:a16="http://schemas.microsoft.com/office/drawing/2014/main" id="{507947FB-BE8D-2D40-8B98-8D3CAA1042B1}"/>
              </a:ext>
            </a:extLst>
          </p:cNvPr>
          <p:cNvSpPr/>
          <p:nvPr/>
        </p:nvSpPr>
        <p:spPr>
          <a:xfrm>
            <a:off x="6553185" y="403295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0ECD9EE2-90AB-6942-B70D-24491CD62DC8}"/>
              </a:ext>
            </a:extLst>
          </p:cNvPr>
          <p:cNvSpPr/>
          <p:nvPr/>
        </p:nvSpPr>
        <p:spPr>
          <a:xfrm>
            <a:off x="6553185" y="3659975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22EF77D1-D178-F64B-95BD-B26D3CBD23A7}"/>
              </a:ext>
            </a:extLst>
          </p:cNvPr>
          <p:cNvSpPr/>
          <p:nvPr/>
        </p:nvSpPr>
        <p:spPr>
          <a:xfrm>
            <a:off x="7061224" y="4027747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0BFED0CD-6C52-3847-ACC3-B235515C6D2D}"/>
              </a:ext>
            </a:extLst>
          </p:cNvPr>
          <p:cNvSpPr/>
          <p:nvPr/>
        </p:nvSpPr>
        <p:spPr>
          <a:xfrm>
            <a:off x="7061224" y="365477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2FD30740-DC44-D444-BF73-35999008DEA2}"/>
              </a:ext>
            </a:extLst>
          </p:cNvPr>
          <p:cNvCxnSpPr>
            <a:stCxn id="286" idx="6"/>
            <a:endCxn id="288" idx="2"/>
          </p:cNvCxnSpPr>
          <p:nvPr/>
        </p:nvCxnSpPr>
        <p:spPr>
          <a:xfrm>
            <a:off x="6828919" y="3432901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F4EAFE0C-173D-594E-830A-5FA7AB0EA4E6}"/>
              </a:ext>
            </a:extLst>
          </p:cNvPr>
          <p:cNvCxnSpPr/>
          <p:nvPr/>
        </p:nvCxnSpPr>
        <p:spPr>
          <a:xfrm>
            <a:off x="6823718" y="4538176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091C869A-991E-7B47-9616-7D6610F98292}"/>
                  </a:ext>
                </a:extLst>
              </p:cNvPr>
              <p:cNvSpPr txBox="1"/>
              <p:nvPr/>
            </p:nvSpPr>
            <p:spPr>
              <a:xfrm>
                <a:off x="5788968" y="3606639"/>
                <a:ext cx="2612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091C869A-991E-7B47-9616-7D6610F98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968" y="3606639"/>
                <a:ext cx="261225" cy="276999"/>
              </a:xfrm>
              <a:prstGeom prst="rect">
                <a:avLst/>
              </a:prstGeom>
              <a:blipFill>
                <a:blip r:embed="rId26"/>
                <a:stretch>
                  <a:fillRect l="-25000" r="-5000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54747AAE-D9A6-4B48-982E-3F2AFD77C3F9}"/>
                  </a:ext>
                </a:extLst>
              </p:cNvPr>
              <p:cNvSpPr txBox="1"/>
              <p:nvPr/>
            </p:nvSpPr>
            <p:spPr>
              <a:xfrm>
                <a:off x="5788583" y="4024348"/>
                <a:ext cx="261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54747AAE-D9A6-4B48-982E-3F2AFD77C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583" y="4024348"/>
                <a:ext cx="261610" cy="276999"/>
              </a:xfrm>
              <a:prstGeom prst="rect">
                <a:avLst/>
              </a:prstGeom>
              <a:blipFill>
                <a:blip r:embed="rId27"/>
                <a:stretch>
                  <a:fillRect l="-25000" r="-5000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5C780887-E98C-0F4F-BD51-842F95094F8B}"/>
                  </a:ext>
                </a:extLst>
              </p:cNvPr>
              <p:cNvSpPr txBox="1"/>
              <p:nvPr/>
            </p:nvSpPr>
            <p:spPr>
              <a:xfrm>
                <a:off x="7620708" y="4129026"/>
                <a:ext cx="227947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5C780887-E98C-0F4F-BD51-842F95094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708" y="4129026"/>
                <a:ext cx="227947" cy="284437"/>
              </a:xfrm>
              <a:prstGeom prst="rect">
                <a:avLst/>
              </a:prstGeom>
              <a:blipFill>
                <a:blip r:embed="rId28"/>
                <a:stretch>
                  <a:fillRect l="-22222" t="-16667" r="-16667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5" name="Oval 304">
            <a:extLst>
              <a:ext uri="{FF2B5EF4-FFF2-40B4-BE49-F238E27FC236}">
                <a16:creationId xmlns:a16="http://schemas.microsoft.com/office/drawing/2014/main" id="{1F21BB21-3579-3A47-81EE-C134D3C154BA}"/>
              </a:ext>
            </a:extLst>
          </p:cNvPr>
          <p:cNvSpPr/>
          <p:nvPr/>
        </p:nvSpPr>
        <p:spPr>
          <a:xfrm>
            <a:off x="7573221" y="383663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842F577B-7CA9-0C43-A4E3-5EE48D31CB4C}"/>
              </a:ext>
            </a:extLst>
          </p:cNvPr>
          <p:cNvSpPr/>
          <p:nvPr/>
        </p:nvSpPr>
        <p:spPr>
          <a:xfrm>
            <a:off x="6553185" y="476914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C81A055E-1770-564A-A81A-98CB72ED04EB}"/>
              </a:ext>
            </a:extLst>
          </p:cNvPr>
          <p:cNvSpPr/>
          <p:nvPr/>
        </p:nvSpPr>
        <p:spPr>
          <a:xfrm>
            <a:off x="6553185" y="587442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C1C3D1B9-8DFC-D24C-B2F2-F57E941130EA}"/>
              </a:ext>
            </a:extLst>
          </p:cNvPr>
          <p:cNvSpPr/>
          <p:nvPr/>
        </p:nvSpPr>
        <p:spPr>
          <a:xfrm>
            <a:off x="7063824" y="476914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B910F5C4-1301-2745-8543-3FEE8BC8E067}"/>
              </a:ext>
            </a:extLst>
          </p:cNvPr>
          <p:cNvSpPr/>
          <p:nvPr/>
        </p:nvSpPr>
        <p:spPr>
          <a:xfrm>
            <a:off x="7063824" y="587442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46BCE153-0DC4-A543-944B-6DD8C40CC698}"/>
              </a:ext>
            </a:extLst>
          </p:cNvPr>
          <p:cNvCxnSpPr>
            <a:cxnSpLocks/>
            <a:stCxn id="319" idx="3"/>
          </p:cNvCxnSpPr>
          <p:nvPr/>
        </p:nvCxnSpPr>
        <p:spPr>
          <a:xfrm flipH="1">
            <a:off x="7336957" y="5543212"/>
            <a:ext cx="273662" cy="468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7EB4EFA9-4B41-9841-97BF-0ECD994C1FD8}"/>
              </a:ext>
            </a:extLst>
          </p:cNvPr>
          <p:cNvCxnSpPr>
            <a:cxnSpLocks/>
            <a:stCxn id="319" idx="1"/>
          </p:cNvCxnSpPr>
          <p:nvPr/>
        </p:nvCxnSpPr>
        <p:spPr>
          <a:xfrm flipH="1" flipV="1">
            <a:off x="7336957" y="4905950"/>
            <a:ext cx="273662" cy="443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Oval 311">
            <a:extLst>
              <a:ext uri="{FF2B5EF4-FFF2-40B4-BE49-F238E27FC236}">
                <a16:creationId xmlns:a16="http://schemas.microsoft.com/office/drawing/2014/main" id="{AE1B85AB-6F24-BA41-AB5B-42B5D1D5D024}"/>
              </a:ext>
            </a:extLst>
          </p:cNvPr>
          <p:cNvSpPr/>
          <p:nvPr/>
        </p:nvSpPr>
        <p:spPr>
          <a:xfrm>
            <a:off x="6550584" y="550599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16F71B3E-DD9C-3B4D-A9E6-B8A21A45E12A}"/>
              </a:ext>
            </a:extLst>
          </p:cNvPr>
          <p:cNvSpPr/>
          <p:nvPr/>
        </p:nvSpPr>
        <p:spPr>
          <a:xfrm>
            <a:off x="6550584" y="5133022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98888B35-F4BE-1D4B-B8E3-74E337DB15FB}"/>
              </a:ext>
            </a:extLst>
          </p:cNvPr>
          <p:cNvSpPr/>
          <p:nvPr/>
        </p:nvSpPr>
        <p:spPr>
          <a:xfrm>
            <a:off x="7058623" y="5500794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DD01C18E-05C6-2C48-B350-825D404C5068}"/>
              </a:ext>
            </a:extLst>
          </p:cNvPr>
          <p:cNvSpPr/>
          <p:nvPr/>
        </p:nvSpPr>
        <p:spPr>
          <a:xfrm>
            <a:off x="7058623" y="512781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46599F1A-9314-0846-A7AD-3B340FEC52B3}"/>
              </a:ext>
            </a:extLst>
          </p:cNvPr>
          <p:cNvCxnSpPr>
            <a:stCxn id="306" idx="6"/>
            <a:endCxn id="308" idx="2"/>
          </p:cNvCxnSpPr>
          <p:nvPr/>
        </p:nvCxnSpPr>
        <p:spPr>
          <a:xfrm>
            <a:off x="6826318" y="4905948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E2919473-F3FA-0A4E-A20B-B257E49C11D5}"/>
              </a:ext>
            </a:extLst>
          </p:cNvPr>
          <p:cNvCxnSpPr/>
          <p:nvPr/>
        </p:nvCxnSpPr>
        <p:spPr>
          <a:xfrm>
            <a:off x="6821117" y="6011223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8" name="TextBox 317">
                <a:extLst>
                  <a:ext uri="{FF2B5EF4-FFF2-40B4-BE49-F238E27FC236}">
                    <a16:creationId xmlns:a16="http://schemas.microsoft.com/office/drawing/2014/main" id="{EABF5855-6854-C04A-8082-5A9A7C2518A8}"/>
                  </a:ext>
                </a:extLst>
              </p:cNvPr>
              <p:cNvSpPr txBox="1"/>
              <p:nvPr/>
            </p:nvSpPr>
            <p:spPr>
              <a:xfrm>
                <a:off x="7618107" y="5602073"/>
                <a:ext cx="203004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8" name="TextBox 317">
                <a:extLst>
                  <a:ext uri="{FF2B5EF4-FFF2-40B4-BE49-F238E27FC236}">
                    <a16:creationId xmlns:a16="http://schemas.microsoft.com/office/drawing/2014/main" id="{EABF5855-6854-C04A-8082-5A9A7C251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107" y="5602073"/>
                <a:ext cx="203004" cy="284437"/>
              </a:xfrm>
              <a:prstGeom prst="rect">
                <a:avLst/>
              </a:prstGeom>
              <a:blipFill>
                <a:blip r:embed="rId29"/>
                <a:stretch>
                  <a:fillRect l="-31250" t="-16667" r="-18750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Oval 318">
            <a:extLst>
              <a:ext uri="{FF2B5EF4-FFF2-40B4-BE49-F238E27FC236}">
                <a16:creationId xmlns:a16="http://schemas.microsoft.com/office/drawing/2014/main" id="{84B05E39-BF8C-904B-81B8-1D7D6924DA78}"/>
              </a:ext>
            </a:extLst>
          </p:cNvPr>
          <p:cNvSpPr/>
          <p:nvPr/>
        </p:nvSpPr>
        <p:spPr>
          <a:xfrm>
            <a:off x="7570620" y="5309680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1C3532F9-F2AB-524D-AFA7-53D9C261624B}"/>
              </a:ext>
            </a:extLst>
          </p:cNvPr>
          <p:cNvCxnSpPr>
            <a:cxnSpLocks/>
            <a:stCxn id="322" idx="3"/>
          </p:cNvCxnSpPr>
          <p:nvPr/>
        </p:nvCxnSpPr>
        <p:spPr>
          <a:xfrm rot="10800000" flipH="1">
            <a:off x="6269434" y="4907998"/>
            <a:ext cx="273662" cy="468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549AA15E-0226-594E-8EE2-BC0299AFF901}"/>
              </a:ext>
            </a:extLst>
          </p:cNvPr>
          <p:cNvCxnSpPr>
            <a:cxnSpLocks/>
            <a:stCxn id="322" idx="1"/>
          </p:cNvCxnSpPr>
          <p:nvPr/>
        </p:nvCxnSpPr>
        <p:spPr>
          <a:xfrm rot="10800000" flipH="1" flipV="1">
            <a:off x="6269434" y="5569473"/>
            <a:ext cx="273662" cy="443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Oval 321">
            <a:extLst>
              <a:ext uri="{FF2B5EF4-FFF2-40B4-BE49-F238E27FC236}">
                <a16:creationId xmlns:a16="http://schemas.microsoft.com/office/drawing/2014/main" id="{E5CA3144-E2A5-114D-8966-4A6ED18A3172}"/>
              </a:ext>
            </a:extLst>
          </p:cNvPr>
          <p:cNvSpPr/>
          <p:nvPr/>
        </p:nvSpPr>
        <p:spPr>
          <a:xfrm rot="10800000">
            <a:off x="6036300" y="533594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69FCB55D-BC1A-BC46-B8E5-51DB014069EE}"/>
                  </a:ext>
                </a:extLst>
              </p:cNvPr>
              <p:cNvSpPr txBox="1"/>
              <p:nvPr/>
            </p:nvSpPr>
            <p:spPr>
              <a:xfrm>
                <a:off x="5861756" y="5330854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69FCB55D-BC1A-BC46-B8E5-51DB01406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756" y="5330854"/>
                <a:ext cx="149913" cy="276999"/>
              </a:xfrm>
              <a:prstGeom prst="rect">
                <a:avLst/>
              </a:prstGeom>
              <a:blipFill>
                <a:blip r:embed="rId30"/>
                <a:stretch>
                  <a:fillRect l="-33333" r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7BAD8A39-CCF4-6944-BC1B-C645340A3443}"/>
              </a:ext>
            </a:extLst>
          </p:cNvPr>
          <p:cNvCxnSpPr>
            <a:cxnSpLocks/>
          </p:cNvCxnSpPr>
          <p:nvPr/>
        </p:nvCxnSpPr>
        <p:spPr>
          <a:xfrm flipH="1" flipV="1">
            <a:off x="7912819" y="4004174"/>
            <a:ext cx="934476" cy="54444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90A92FD4-9764-9747-8250-14BCBA532D21}"/>
                  </a:ext>
                </a:extLst>
              </p:cNvPr>
              <p:cNvSpPr txBox="1"/>
              <p:nvPr/>
            </p:nvSpPr>
            <p:spPr>
              <a:xfrm>
                <a:off x="9043527" y="4359415"/>
                <a:ext cx="1295098" cy="5688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𝑞</m:t>
                      </m:r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90A92FD4-9764-9747-8250-14BCBA532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3527" y="4359415"/>
                <a:ext cx="1295098" cy="568874"/>
              </a:xfrm>
              <a:prstGeom prst="rect">
                <a:avLst/>
              </a:prstGeom>
              <a:blipFill>
                <a:blip r:embed="rId31"/>
                <a:stretch>
                  <a:fillRect l="-2913" t="-8696" r="-1942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3F3DA9ED-721F-FE49-90BC-2C32CFC3F84A}"/>
                  </a:ext>
                </a:extLst>
              </p:cNvPr>
              <p:cNvSpPr txBox="1"/>
              <p:nvPr/>
            </p:nvSpPr>
            <p:spPr>
              <a:xfrm>
                <a:off x="10951214" y="4120258"/>
                <a:ext cx="708078" cy="475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3F3DA9ED-721F-FE49-90BC-2C32CFC3F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1214" y="4120258"/>
                <a:ext cx="708078" cy="475130"/>
              </a:xfrm>
              <a:prstGeom prst="rect">
                <a:avLst/>
              </a:prstGeom>
              <a:blipFill>
                <a:blip r:embed="rId32"/>
                <a:stretch>
                  <a:fillRect l="-5263" t="-5263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E854A4A6-23DC-1B41-B2E1-DB2DF76B0974}"/>
                  </a:ext>
                </a:extLst>
              </p:cNvPr>
              <p:cNvSpPr txBox="1"/>
              <p:nvPr/>
            </p:nvSpPr>
            <p:spPr>
              <a:xfrm>
                <a:off x="10883887" y="4698262"/>
                <a:ext cx="842731" cy="475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E854A4A6-23DC-1B41-B2E1-DB2DF76B0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3887" y="4698262"/>
                <a:ext cx="842731" cy="475130"/>
              </a:xfrm>
              <a:prstGeom prst="rect">
                <a:avLst/>
              </a:prstGeom>
              <a:blipFill>
                <a:blip r:embed="rId33"/>
                <a:stretch>
                  <a:fillRect l="-4478" t="-5263" r="-1493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6824629D-2CB8-9B47-98D2-1A4301BB9F01}"/>
              </a:ext>
            </a:extLst>
          </p:cNvPr>
          <p:cNvCxnSpPr>
            <a:cxnSpLocks/>
          </p:cNvCxnSpPr>
          <p:nvPr/>
        </p:nvCxnSpPr>
        <p:spPr>
          <a:xfrm flipH="1">
            <a:off x="10580428" y="4486308"/>
            <a:ext cx="271775" cy="16566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BD8D674D-93CA-B842-B3BA-CE6482DEA761}"/>
              </a:ext>
            </a:extLst>
          </p:cNvPr>
          <p:cNvCxnSpPr>
            <a:cxnSpLocks/>
          </p:cNvCxnSpPr>
          <p:nvPr/>
        </p:nvCxnSpPr>
        <p:spPr>
          <a:xfrm flipH="1" flipV="1">
            <a:off x="10580428" y="4651977"/>
            <a:ext cx="271775" cy="2027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Oval 331">
            <a:extLst>
              <a:ext uri="{FF2B5EF4-FFF2-40B4-BE49-F238E27FC236}">
                <a16:creationId xmlns:a16="http://schemas.microsoft.com/office/drawing/2014/main" id="{8A5DB6A2-2174-8F41-9043-173EF28C3D90}"/>
              </a:ext>
            </a:extLst>
          </p:cNvPr>
          <p:cNvSpPr/>
          <p:nvPr/>
        </p:nvSpPr>
        <p:spPr>
          <a:xfrm>
            <a:off x="8056831" y="5309680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A8A50CA8-2EAD-8E4C-85FF-84956F61A266}"/>
              </a:ext>
            </a:extLst>
          </p:cNvPr>
          <p:cNvCxnSpPr>
            <a:cxnSpLocks/>
            <a:stCxn id="332" idx="2"/>
            <a:endCxn id="319" idx="6"/>
          </p:cNvCxnSpPr>
          <p:nvPr/>
        </p:nvCxnSpPr>
        <p:spPr>
          <a:xfrm flipH="1">
            <a:off x="7843753" y="5446480"/>
            <a:ext cx="21307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5797001B-2C57-F742-A80B-01B8D445C1AA}"/>
                  </a:ext>
                </a:extLst>
              </p:cNvPr>
              <p:cNvSpPr txBox="1"/>
              <p:nvPr/>
            </p:nvSpPr>
            <p:spPr>
              <a:xfrm>
                <a:off x="8031766" y="5599909"/>
                <a:ext cx="712311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5797001B-2C57-F742-A80B-01B8D445C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1766" y="5599909"/>
                <a:ext cx="712311" cy="284437"/>
              </a:xfrm>
              <a:prstGeom prst="rect">
                <a:avLst/>
              </a:prstGeom>
              <a:blipFill>
                <a:blip r:embed="rId34"/>
                <a:stretch>
                  <a:fillRect l="-1724" t="-17391" r="-344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09541966-3375-9B44-8695-F73B44D6EAA3}"/>
              </a:ext>
            </a:extLst>
          </p:cNvPr>
          <p:cNvCxnSpPr>
            <a:cxnSpLocks/>
          </p:cNvCxnSpPr>
          <p:nvPr/>
        </p:nvCxnSpPr>
        <p:spPr>
          <a:xfrm flipH="1">
            <a:off x="8422251" y="4819006"/>
            <a:ext cx="425044" cy="530361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Rounded Rectangle 344">
            <a:extLst>
              <a:ext uri="{FF2B5EF4-FFF2-40B4-BE49-F238E27FC236}">
                <a16:creationId xmlns:a16="http://schemas.microsoft.com/office/drawing/2014/main" id="{55A50572-1FEC-5649-9B7A-5BFD122CB078}"/>
              </a:ext>
            </a:extLst>
          </p:cNvPr>
          <p:cNvSpPr/>
          <p:nvPr/>
        </p:nvSpPr>
        <p:spPr>
          <a:xfrm>
            <a:off x="736270" y="190005"/>
            <a:ext cx="3681351" cy="170827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Rounded Rectangle 345">
            <a:extLst>
              <a:ext uri="{FF2B5EF4-FFF2-40B4-BE49-F238E27FC236}">
                <a16:creationId xmlns:a16="http://schemas.microsoft.com/office/drawing/2014/main" id="{F0EF8ADD-DDBD-0D40-B779-47E57D0E6105}"/>
              </a:ext>
            </a:extLst>
          </p:cNvPr>
          <p:cNvSpPr/>
          <p:nvPr/>
        </p:nvSpPr>
        <p:spPr>
          <a:xfrm>
            <a:off x="725478" y="1993072"/>
            <a:ext cx="3681351" cy="170827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Rounded Rectangle 346">
            <a:extLst>
              <a:ext uri="{FF2B5EF4-FFF2-40B4-BE49-F238E27FC236}">
                <a16:creationId xmlns:a16="http://schemas.microsoft.com/office/drawing/2014/main" id="{67FD4CB4-C570-F142-AB10-DCA2DB5DCE1D}"/>
              </a:ext>
            </a:extLst>
          </p:cNvPr>
          <p:cNvSpPr/>
          <p:nvPr/>
        </p:nvSpPr>
        <p:spPr>
          <a:xfrm>
            <a:off x="725478" y="3795356"/>
            <a:ext cx="3681351" cy="170827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Rounded Rectangle 347">
            <a:extLst>
              <a:ext uri="{FF2B5EF4-FFF2-40B4-BE49-F238E27FC236}">
                <a16:creationId xmlns:a16="http://schemas.microsoft.com/office/drawing/2014/main" id="{0DBFBDF4-C161-3246-B7A0-276A08B8D850}"/>
              </a:ext>
            </a:extLst>
          </p:cNvPr>
          <p:cNvSpPr/>
          <p:nvPr/>
        </p:nvSpPr>
        <p:spPr>
          <a:xfrm>
            <a:off x="5430111" y="142367"/>
            <a:ext cx="6480840" cy="304318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Rounded Rectangle 348">
            <a:extLst>
              <a:ext uri="{FF2B5EF4-FFF2-40B4-BE49-F238E27FC236}">
                <a16:creationId xmlns:a16="http://schemas.microsoft.com/office/drawing/2014/main" id="{1C090CFF-DCC2-F94F-BC5B-967011663F2E}"/>
              </a:ext>
            </a:extLst>
          </p:cNvPr>
          <p:cNvSpPr/>
          <p:nvPr/>
        </p:nvSpPr>
        <p:spPr>
          <a:xfrm>
            <a:off x="5451882" y="3264556"/>
            <a:ext cx="6480840" cy="304318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6DAFEC65-CF71-134C-A5BC-6FBDB13CACA7}"/>
              </a:ext>
            </a:extLst>
          </p:cNvPr>
          <p:cNvSpPr txBox="1"/>
          <p:nvPr/>
        </p:nvSpPr>
        <p:spPr>
          <a:xfrm rot="16200000">
            <a:off x="193717" y="862905"/>
            <a:ext cx="8162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classic NN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BF2CF282-7C2A-A445-805A-15239C0F78A7}"/>
              </a:ext>
            </a:extLst>
          </p:cNvPr>
          <p:cNvSpPr txBox="1"/>
          <p:nvPr/>
        </p:nvSpPr>
        <p:spPr>
          <a:xfrm rot="16200000">
            <a:off x="-7945" y="2711369"/>
            <a:ext cx="1183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Hamiltonian NN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C124CB3F-7324-5B4B-800B-F75AC4CF5AC3}"/>
              </a:ext>
            </a:extLst>
          </p:cNvPr>
          <p:cNvSpPr txBox="1"/>
          <p:nvPr/>
        </p:nvSpPr>
        <p:spPr>
          <a:xfrm rot="16200000">
            <a:off x="-194722" y="4486663"/>
            <a:ext cx="15538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Time-dependent HNN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FF1242D6-D71C-AA42-80F1-E9034922F30C}"/>
              </a:ext>
            </a:extLst>
          </p:cNvPr>
          <p:cNvSpPr txBox="1"/>
          <p:nvPr/>
        </p:nvSpPr>
        <p:spPr>
          <a:xfrm rot="16200000">
            <a:off x="4247208" y="1566033"/>
            <a:ext cx="2071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Time-dependent HNN (type II)</a:t>
            </a: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93DA325D-9496-364C-AC26-5DBDEBCF4526}"/>
              </a:ext>
            </a:extLst>
          </p:cNvPr>
          <p:cNvSpPr txBox="1"/>
          <p:nvPr/>
        </p:nvSpPr>
        <p:spPr>
          <a:xfrm rot="16200000">
            <a:off x="4247793" y="4653794"/>
            <a:ext cx="2110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Time-dependent HNN (type III)</a:t>
            </a:r>
          </a:p>
        </p:txBody>
      </p: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7202D61B-7C20-D148-AF9A-6DF87701A72C}"/>
              </a:ext>
            </a:extLst>
          </p:cNvPr>
          <p:cNvCxnSpPr>
            <a:cxnSpLocks/>
          </p:cNvCxnSpPr>
          <p:nvPr/>
        </p:nvCxnSpPr>
        <p:spPr>
          <a:xfrm flipH="1">
            <a:off x="1241071" y="6285459"/>
            <a:ext cx="27512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6785D5F0-FFF1-4343-B15E-8F7F9D960D15}"/>
              </a:ext>
            </a:extLst>
          </p:cNvPr>
          <p:cNvCxnSpPr>
            <a:cxnSpLocks/>
          </p:cNvCxnSpPr>
          <p:nvPr/>
        </p:nvCxnSpPr>
        <p:spPr>
          <a:xfrm flipH="1">
            <a:off x="1254552" y="6521647"/>
            <a:ext cx="244346" cy="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" name="TextBox 358">
            <a:extLst>
              <a:ext uri="{FF2B5EF4-FFF2-40B4-BE49-F238E27FC236}">
                <a16:creationId xmlns:a16="http://schemas.microsoft.com/office/drawing/2014/main" id="{1F62A672-7EF9-1442-B257-E3EE89F1B84F}"/>
              </a:ext>
            </a:extLst>
          </p:cNvPr>
          <p:cNvSpPr txBox="1"/>
          <p:nvPr/>
        </p:nvSpPr>
        <p:spPr>
          <a:xfrm>
            <a:off x="1489966" y="6129039"/>
            <a:ext cx="1921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Autograd output w.r.t. input</a:t>
            </a: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38BAE4C2-2E48-4043-9FA0-547705A502E7}"/>
              </a:ext>
            </a:extLst>
          </p:cNvPr>
          <p:cNvSpPr txBox="1"/>
          <p:nvPr/>
        </p:nvSpPr>
        <p:spPr>
          <a:xfrm>
            <a:off x="1498425" y="6375952"/>
            <a:ext cx="3562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Add NN outputs (potentially scaled by weights/inputs)</a:t>
            </a:r>
          </a:p>
        </p:txBody>
      </p:sp>
    </p:spTree>
    <p:extLst>
      <p:ext uri="{BB962C8B-B14F-4D97-AF65-F5344CB8AC3E}">
        <p14:creationId xmlns:p14="http://schemas.microsoft.com/office/powerpoint/2010/main" val="1631244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integrator/no energy/ no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49C6DC-EFCD-C540-9E91-A8A3D1784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8166"/>
            <a:ext cx="3226730" cy="23927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5E3A94-E8F2-1D45-99FB-9FB23CA09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155" y="1489143"/>
            <a:ext cx="3217689" cy="24118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1EDBE2-3004-5B47-969B-E728BE715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4485" y="1489143"/>
            <a:ext cx="3269838" cy="248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56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integrator/no energy/ no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BD9E4-DC4F-0B4C-84F6-21D64BCAB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60" y="1555668"/>
            <a:ext cx="3451759" cy="2588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A371D7-5D12-9141-8360-176310554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094" y="1600972"/>
            <a:ext cx="3573227" cy="2633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E97063-973D-D343-8034-1AA11A457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139" y="1626787"/>
            <a:ext cx="3280040" cy="252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14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98901"/>
            <a:ext cx="10515600" cy="1325563"/>
          </a:xfrm>
        </p:spPr>
        <p:txBody>
          <a:bodyPr/>
          <a:lstStyle/>
          <a:p>
            <a:r>
              <a:rPr lang="en-US" dirty="0"/>
              <a:t>no integrator/energy/ no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5BE02-55F8-C44B-9B43-D42080436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405" y="919552"/>
            <a:ext cx="2341202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639E80-89C9-784E-8F8D-AF8EB810C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400" y="881089"/>
            <a:ext cx="2387143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A68CA5-42CB-CC47-819A-8B1E2656D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116" y="919552"/>
            <a:ext cx="2364055" cy="180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9A72F9-D0CB-1542-90BF-A093E349747D}"/>
              </a:ext>
            </a:extLst>
          </p:cNvPr>
          <p:cNvSpPr txBox="1"/>
          <p:nvPr/>
        </p:nvSpPr>
        <p:spPr>
          <a:xfrm>
            <a:off x="328584" y="1497068"/>
            <a:ext cx="132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\beta = 0.01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EA954F5-CB51-3A45-951C-679F7B3AA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0000" y="2846155"/>
            <a:ext cx="2417607" cy="180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566DFE-4D8A-854A-B68F-708DE609C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2040" y="2846155"/>
            <a:ext cx="2348182" cy="18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0547621-F649-5F4E-91AF-1E9BF58D8A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5795" y="2875470"/>
            <a:ext cx="2401442" cy="180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6D6C3A8-7160-FE49-958A-3320E7B9E00A}"/>
              </a:ext>
            </a:extLst>
          </p:cNvPr>
          <p:cNvSpPr txBox="1"/>
          <p:nvPr/>
        </p:nvSpPr>
        <p:spPr>
          <a:xfrm>
            <a:off x="211565" y="3561489"/>
            <a:ext cx="1442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\beta = 0.001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E34B52-4214-F349-BBD5-8EFB6ADDA1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2111" y="4807726"/>
            <a:ext cx="2368421" cy="180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418AA7E-9F15-E149-8D4F-4BBD4824AB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2040" y="4836343"/>
            <a:ext cx="2350345" cy="1800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9722948-10CA-794D-92DB-65871C42C4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3893" y="4831388"/>
            <a:ext cx="2280278" cy="1800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F54A87F-F12B-4742-B7F2-77EFA6C32E73}"/>
              </a:ext>
            </a:extLst>
          </p:cNvPr>
          <p:cNvSpPr txBox="1"/>
          <p:nvPr/>
        </p:nvSpPr>
        <p:spPr>
          <a:xfrm>
            <a:off x="131897" y="5362056"/>
            <a:ext cx="1559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\beta = 0.0001</a:t>
            </a:r>
          </a:p>
        </p:txBody>
      </p:sp>
    </p:spTree>
    <p:extLst>
      <p:ext uri="{BB962C8B-B14F-4D97-AF65-F5344CB8AC3E}">
        <p14:creationId xmlns:p14="http://schemas.microsoft.com/office/powerpoint/2010/main" val="1924861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98901"/>
            <a:ext cx="10515600" cy="1325563"/>
          </a:xfrm>
        </p:spPr>
        <p:txBody>
          <a:bodyPr/>
          <a:lstStyle/>
          <a:p>
            <a:r>
              <a:rPr lang="en-US" dirty="0"/>
              <a:t>no integrator/no energy/ 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A72F9-D0CB-1542-90BF-A093E349747D}"/>
              </a:ext>
            </a:extLst>
          </p:cNvPr>
          <p:cNvSpPr txBox="1"/>
          <p:nvPr/>
        </p:nvSpPr>
        <p:spPr>
          <a:xfrm>
            <a:off x="328584" y="1497068"/>
            <a:ext cx="13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\gamma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D6C3A8-7160-FE49-958A-3320E7B9E00A}"/>
              </a:ext>
            </a:extLst>
          </p:cNvPr>
          <p:cNvSpPr txBox="1"/>
          <p:nvPr/>
        </p:nvSpPr>
        <p:spPr>
          <a:xfrm>
            <a:off x="211565" y="3561489"/>
            <a:ext cx="1482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\gamma = 0.1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54A87F-F12B-4742-B7F2-77EFA6C32E73}"/>
              </a:ext>
            </a:extLst>
          </p:cNvPr>
          <p:cNvSpPr txBox="1"/>
          <p:nvPr/>
        </p:nvSpPr>
        <p:spPr>
          <a:xfrm>
            <a:off x="131897" y="5362056"/>
            <a:ext cx="15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\gamma = 0.01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76A537-C031-6A4F-A9C8-CB0100402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506" y="1050281"/>
            <a:ext cx="2464037" cy="18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349518-4ED9-4C43-9340-9C3EB637E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509" y="1050281"/>
            <a:ext cx="2387324" cy="18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87D572-F39C-E34C-841C-8BE66F634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8480" y="1050281"/>
            <a:ext cx="2289737" cy="180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2F396D3-ED15-7942-93A8-736524799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9506" y="3099463"/>
            <a:ext cx="2363265" cy="180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810F81E-592C-FD44-9E54-8DAE801533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1441" y="3099463"/>
            <a:ext cx="2401392" cy="180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CAF6D57-AB88-7E46-B4C9-B6B662C9AF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7454" y="3030821"/>
            <a:ext cx="2329655" cy="1800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D744647-F13E-A646-B1BF-24D808960F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9506" y="4978633"/>
            <a:ext cx="2321158" cy="180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8A0FD3A-3177-7847-8768-56108754EA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79972" y="5019955"/>
            <a:ext cx="2298398" cy="1800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A35AF10-D4ED-0149-A9AA-210F308162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62648" y="4884607"/>
            <a:ext cx="231608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45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98901"/>
            <a:ext cx="10515600" cy="1325563"/>
          </a:xfrm>
        </p:spPr>
        <p:txBody>
          <a:bodyPr/>
          <a:lstStyle/>
          <a:p>
            <a:r>
              <a:rPr lang="en-US" dirty="0"/>
              <a:t>integrator/no energy/ 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A72F9-D0CB-1542-90BF-A093E349747D}"/>
              </a:ext>
            </a:extLst>
          </p:cNvPr>
          <p:cNvSpPr txBox="1"/>
          <p:nvPr/>
        </p:nvSpPr>
        <p:spPr>
          <a:xfrm>
            <a:off x="511741" y="2201429"/>
            <a:ext cx="1610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\gamma = 1e-8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D6C3A8-7160-FE49-958A-3320E7B9E00A}"/>
              </a:ext>
            </a:extLst>
          </p:cNvPr>
          <p:cNvSpPr txBox="1"/>
          <p:nvPr/>
        </p:nvSpPr>
        <p:spPr>
          <a:xfrm>
            <a:off x="413445" y="4012751"/>
            <a:ext cx="1610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\gamma = 1e-6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A8152E-AFFF-D741-B226-5054F33E1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276" y="1507893"/>
            <a:ext cx="2359732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F5EA53-F8F4-7047-A280-685D4E6A6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504" y="1507893"/>
            <a:ext cx="2466509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C65DBC-BC66-E845-B0A9-F2EAD23F3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584" y="1507893"/>
            <a:ext cx="2341667" cy="180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EB847D-C31A-A944-8DC6-2A59E4EE0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983" y="3668301"/>
            <a:ext cx="2419005" cy="180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CA4B63-7C9F-5143-80FB-54DB545087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0447" y="3668301"/>
            <a:ext cx="2415566" cy="18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33B02D-BEEE-6F4F-900A-DB496537F7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3285" y="3668301"/>
            <a:ext cx="2308966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90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98901"/>
            <a:ext cx="10515600" cy="1325563"/>
          </a:xfrm>
        </p:spPr>
        <p:txBody>
          <a:bodyPr/>
          <a:lstStyle/>
          <a:p>
            <a:r>
              <a:rPr lang="en-US" dirty="0"/>
              <a:t>integrator/energy/ no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A72F9-D0CB-1542-90BF-A093E349747D}"/>
              </a:ext>
            </a:extLst>
          </p:cNvPr>
          <p:cNvSpPr txBox="1"/>
          <p:nvPr/>
        </p:nvSpPr>
        <p:spPr>
          <a:xfrm>
            <a:off x="328126" y="2122440"/>
            <a:ext cx="1336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\beta = 1e-6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824FD87-4FAA-1A43-B1E9-A2134751B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290" y="1591772"/>
            <a:ext cx="2391781" cy="180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3564C7-4B67-3349-BC52-93545CD2D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617" y="1556146"/>
            <a:ext cx="2363551" cy="1800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3B03093-AC94-A340-B577-10900A44A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650" y="1564369"/>
            <a:ext cx="2361702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788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98901"/>
            <a:ext cx="10515600" cy="1325563"/>
          </a:xfrm>
        </p:spPr>
        <p:txBody>
          <a:bodyPr/>
          <a:lstStyle/>
          <a:p>
            <a:r>
              <a:rPr lang="en-US" dirty="0"/>
              <a:t>No integrator/energy/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A72F9-D0CB-1542-90BF-A093E349747D}"/>
              </a:ext>
            </a:extLst>
          </p:cNvPr>
          <p:cNvSpPr txBox="1"/>
          <p:nvPr/>
        </p:nvSpPr>
        <p:spPr>
          <a:xfrm>
            <a:off x="328126" y="2122440"/>
            <a:ext cx="1336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\beta = 1e-2</a:t>
            </a:r>
          </a:p>
          <a:p>
            <a:r>
              <a:rPr lang="en-US" dirty="0"/>
              <a:t>\gamma =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7852DD-1EC7-544E-B0A1-CB82AD9A3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926" y="1524781"/>
            <a:ext cx="2404138" cy="18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90739B-8E8D-7041-8114-97F43AAF0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905" y="1633705"/>
            <a:ext cx="2327727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335BAC-5026-A346-8DB2-45CF6623F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0041" y="1591772"/>
            <a:ext cx="2421583" cy="180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DA28B5-42FE-D847-BA47-FF7A726E9699}"/>
              </a:ext>
            </a:extLst>
          </p:cNvPr>
          <p:cNvSpPr txBox="1"/>
          <p:nvPr/>
        </p:nvSpPr>
        <p:spPr>
          <a:xfrm>
            <a:off x="328125" y="4424274"/>
            <a:ext cx="1336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\beta = 1e-5</a:t>
            </a:r>
          </a:p>
          <a:p>
            <a:r>
              <a:rPr lang="en-US" dirty="0"/>
              <a:t>\gamma = 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CA8852-10E5-4B41-97B4-6E492DA718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235" y="4079824"/>
            <a:ext cx="2378571" cy="180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AC6C17-1E3C-9548-904E-32685BC7D4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7179" y="4079824"/>
            <a:ext cx="2509489" cy="180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D3E726-34BA-054F-A865-355BEC27E1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0041" y="4079824"/>
            <a:ext cx="228571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95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1988</TotalTime>
  <Words>813</Words>
  <Application>Microsoft Macintosh PowerPoint</Application>
  <PresentationFormat>Widescreen</PresentationFormat>
  <Paragraphs>145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Chaos Systems</vt:lpstr>
      <vt:lpstr>Making H constant</vt:lpstr>
      <vt:lpstr>No integrator/no energy/ no dH/dt</vt:lpstr>
      <vt:lpstr>integrator/no energy/ no dH/dt</vt:lpstr>
      <vt:lpstr>no integrator/energy/ no dH/dt</vt:lpstr>
      <vt:lpstr>no integrator/no energy/  dH/dt</vt:lpstr>
      <vt:lpstr>integrator/no energy/  dH/dt</vt:lpstr>
      <vt:lpstr>integrator/energy/ no dH/dt</vt:lpstr>
      <vt:lpstr>No integrator/energy/ dH/dt</vt:lpstr>
      <vt:lpstr>Double Pendulum </vt:lpstr>
      <vt:lpstr>PowerPoint Presentation</vt:lpstr>
      <vt:lpstr>Time dependent systems</vt:lpstr>
      <vt:lpstr>Time dependent systems</vt:lpstr>
      <vt:lpstr>Time-Dependent Systems (learning the forcing term)</vt:lpstr>
      <vt:lpstr>N=100,dt=0.1,tmax=10.1</vt:lpstr>
      <vt:lpstr>N=20,dt=0.01,tmax=10.01</vt:lpstr>
      <vt:lpstr>questions</vt:lpstr>
      <vt:lpstr>Architectures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Chaos Systems</dc:title>
  <dc:creator>Shaan Desai</dc:creator>
  <cp:lastModifiedBy>Shaan Desai</cp:lastModifiedBy>
  <cp:revision>41</cp:revision>
  <dcterms:created xsi:type="dcterms:W3CDTF">2020-09-28T08:03:57Z</dcterms:created>
  <dcterms:modified xsi:type="dcterms:W3CDTF">2020-10-25T18:46:08Z</dcterms:modified>
</cp:coreProperties>
</file>